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mp3" ContentType="audio/mp3"/>
  <Default Extension="rels" ContentType="application/vnd.openxmlformats-package.relationships+xml"/>
  <Override PartName="/customXml/itemProps109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67" r:id="rId4"/>
    <p:sldId id="306" r:id="rId5"/>
    <p:sldId id="316" r:id="rId6"/>
    <p:sldId id="317" r:id="rId7"/>
    <p:sldId id="318" r:id="rId8"/>
    <p:sldId id="319" r:id="rId9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6" userDrawn="1">
          <p15:clr>
            <a:srgbClr val="A4A3A4"/>
          </p15:clr>
        </p15:guide>
        <p15:guide id="2" pos="388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a Vida Villanueva" initials="MVV" lastIdx="1" clrIdx="0"/>
  <p:cmAuthor id="7" name="1206988966@qq.com" initials="1" lastIdx="1" clrIdx="2"/>
  <p:cmAuthor id="1" name="陈昱宇" initials="z" lastIdx="1" clrIdx="0"/>
  <p:cmAuthor id="8" name="姜伟光" initials="姜" lastIdx="1" clrIdx="0"/>
  <p:cmAuthor id="2" name="Author" initials="A" lastIdx="1" clrIdx="1"/>
  <p:cmAuthor id="3" name="guohe" initials="g" lastIdx="2" clrIdx="2"/>
  <p:cmAuthor id="10" name="郑茜" initials="zq" lastIdx="1" clrIdx="9"/>
  <p:cmAuthor id="11" name="comments" initials="1" lastIdx="1" clrIdx="10"/>
  <p:cmAuthor id="5" name="宋洁然" initials="宋" lastIdx="2" clrIdx="1"/>
  <p:cmAuthor id="6" name="ming qiu" initials="m" lastIdx="1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59A4"/>
    <a:srgbClr val="FFFFFF"/>
    <a:srgbClr val="F5F5F5"/>
    <a:srgbClr val="06B6AA"/>
    <a:srgbClr val="8FAFD4"/>
    <a:srgbClr val="195AA7"/>
    <a:srgbClr val="DCDCDC"/>
    <a:srgbClr val="F0F0F0"/>
    <a:srgbClr val="E6E6E6"/>
    <a:srgbClr val="C8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236"/>
        <p:guide pos="388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10.xml"/><Relationship Id="rId15" Type="http://schemas.openxmlformats.org/officeDocument/2006/relationships/customXml" Target="../customXml/item1.xml"/><Relationship Id="rId14" Type="http://schemas.openxmlformats.org/officeDocument/2006/relationships/customXmlProps" Target="../customXml/itemProps109.xml"/><Relationship Id="rId13" Type="http://schemas.openxmlformats.org/officeDocument/2006/relationships/commentAuthors" Target="commentAuthors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BFD12DB4-45F0-4C31-934B-AD414934EF6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0BBBAFBA-581C-433D-AB81-6986EE0104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rgbClr val="AD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-6980" y="0"/>
            <a:ext cx="4037472" cy="6858000"/>
          </a:xfrm>
          <a:prstGeom prst="rect">
            <a:avLst/>
          </a:prstGeom>
          <a:solidFill>
            <a:srgbClr val="F9CD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925732"/>
            <a:ext cx="4030492" cy="1951839"/>
          </a:xfrm>
          <a:prstGeom prst="rect">
            <a:avLst/>
          </a:prstGeom>
        </p:spPr>
      </p:pic>
      <p:sp>
        <p:nvSpPr>
          <p:cNvPr id="26" name="文本占位符 25"/>
          <p:cNvSpPr>
            <a:spLocks noGrp="1"/>
          </p:cNvSpPr>
          <p:nvPr>
            <p:ph type="body" sz="quarter" idx="10" hasCustomPrompt="1"/>
          </p:nvPr>
        </p:nvSpPr>
        <p:spPr>
          <a:xfrm>
            <a:off x="740078" y="3640152"/>
            <a:ext cx="2331189" cy="9144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rgbClr val="BD0C16"/>
                </a:solidFill>
              </a:defRPr>
            </a:lvl1pPr>
          </a:lstStyle>
          <a:p>
            <a:pPr lvl="0"/>
            <a:r>
              <a:rPr lang="en-US" altLang="zh-CN" sz="3600" dirty="0"/>
              <a:t>PART</a:t>
            </a:r>
            <a:r>
              <a:rPr lang="zh-CN" altLang="en-US" sz="3600" dirty="0"/>
              <a:t> </a:t>
            </a:r>
            <a:r>
              <a:rPr lang="en-US" altLang="zh-CN" sz="3600" dirty="0"/>
              <a:t>1</a:t>
            </a:r>
            <a:endParaRPr lang="en-US" altLang="zh-CN" sz="3600" dirty="0"/>
          </a:p>
          <a:p>
            <a:pPr lvl="0"/>
            <a:r>
              <a:rPr lang="zh-CN" altLang="en-US" sz="3600" dirty="0"/>
              <a:t>大标题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tags" Target="../tags/tag62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61.xml"/><Relationship Id="rId18" Type="http://schemas.openxmlformats.org/officeDocument/2006/relationships/tags" Target="../tags/tag60.xml"/><Relationship Id="rId17" Type="http://schemas.openxmlformats.org/officeDocument/2006/relationships/tags" Target="../tags/tag59.xml"/><Relationship Id="rId16" Type="http://schemas.openxmlformats.org/officeDocument/2006/relationships/tags" Target="../tags/tag58.xml"/><Relationship Id="rId15" Type="http://schemas.openxmlformats.org/officeDocument/2006/relationships/tags" Target="../tags/tag57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7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8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9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20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6" Type="http://schemas.microsoft.com/office/2007/relationships/media" Target="../media/media1.mp3"/><Relationship Id="rId5" Type="http://schemas.openxmlformats.org/officeDocument/2006/relationships/audio" Target="../media/media1.mp3"/><Relationship Id="rId4" Type="http://schemas.openxmlformats.org/officeDocument/2006/relationships/tags" Target="../tags/tag68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tags" Target="../tags/tag67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image" Target="../media/image3.png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image" Target="../media/image7.png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77.xml"/><Relationship Id="rId10" Type="http://schemas.openxmlformats.org/officeDocument/2006/relationships/tags" Target="../tags/tag76.xml"/><Relationship Id="rId1" Type="http://schemas.openxmlformats.org/officeDocument/2006/relationships/tags" Target="../tags/tag69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84.xml"/><Relationship Id="rId8" Type="http://schemas.openxmlformats.org/officeDocument/2006/relationships/tags" Target="../tags/tag83.xml"/><Relationship Id="rId7" Type="http://schemas.openxmlformats.org/officeDocument/2006/relationships/image" Target="../media/image3.png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image" Target="../media/image7.png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86.xml"/><Relationship Id="rId10" Type="http://schemas.openxmlformats.org/officeDocument/2006/relationships/tags" Target="../tags/tag85.xml"/><Relationship Id="rId1" Type="http://schemas.openxmlformats.org/officeDocument/2006/relationships/tags" Target="../tags/tag78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93.xml"/><Relationship Id="rId8" Type="http://schemas.openxmlformats.org/officeDocument/2006/relationships/tags" Target="../tags/tag92.xml"/><Relationship Id="rId7" Type="http://schemas.openxmlformats.org/officeDocument/2006/relationships/image" Target="../media/image3.png"/><Relationship Id="rId6" Type="http://schemas.openxmlformats.org/officeDocument/2006/relationships/tags" Target="../tags/tag91.xml"/><Relationship Id="rId5" Type="http://schemas.openxmlformats.org/officeDocument/2006/relationships/tags" Target="../tags/tag90.xml"/><Relationship Id="rId4" Type="http://schemas.openxmlformats.org/officeDocument/2006/relationships/tags" Target="../tags/tag89.xml"/><Relationship Id="rId3" Type="http://schemas.openxmlformats.org/officeDocument/2006/relationships/tags" Target="../tags/tag88.xml"/><Relationship Id="rId2" Type="http://schemas.openxmlformats.org/officeDocument/2006/relationships/image" Target="../media/image7.png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95.xml"/><Relationship Id="rId10" Type="http://schemas.openxmlformats.org/officeDocument/2006/relationships/tags" Target="../tags/tag94.xml"/><Relationship Id="rId1" Type="http://schemas.openxmlformats.org/officeDocument/2006/relationships/tags" Target="../tags/tag8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02.xml"/><Relationship Id="rId8" Type="http://schemas.openxmlformats.org/officeDocument/2006/relationships/tags" Target="../tags/tag101.xml"/><Relationship Id="rId7" Type="http://schemas.openxmlformats.org/officeDocument/2006/relationships/image" Target="../media/image3.png"/><Relationship Id="rId6" Type="http://schemas.openxmlformats.org/officeDocument/2006/relationships/tags" Target="../tags/tag100.xml"/><Relationship Id="rId5" Type="http://schemas.openxmlformats.org/officeDocument/2006/relationships/tags" Target="../tags/tag99.xml"/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image" Target="../media/image7.png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104.xml"/><Relationship Id="rId10" Type="http://schemas.openxmlformats.org/officeDocument/2006/relationships/tags" Target="../tags/tag103.xml"/><Relationship Id="rId1" Type="http://schemas.openxmlformats.org/officeDocument/2006/relationships/tags" Target="../tags/tag96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:/工作/2024年/南山区/北京师范大学 学院PPT/客户资料/建筑线稿/校铭石0 拷贝.jpg校铭石0 拷贝"/>
          <p:cNvPicPr>
            <a:picLocks noChangeAspect="1"/>
          </p:cNvPicPr>
          <p:nvPr/>
        </p:nvPicPr>
        <p:blipFill>
          <a:blip r:embed="rId1"/>
          <a:srcRect t="5497" b="5497"/>
          <a:stretch>
            <a:fillRect/>
          </a:stretch>
        </p:blipFill>
        <p:spPr>
          <a:xfrm>
            <a:off x="0" y="305435"/>
            <a:ext cx="12249785" cy="6552565"/>
          </a:xfrm>
          <a:prstGeom prst="rect">
            <a:avLst/>
          </a:prstGeom>
        </p:spPr>
      </p:pic>
      <p:sp>
        <p:nvSpPr>
          <p:cNvPr id="20" name="任意多边形: 形状 19"/>
          <p:cNvSpPr/>
          <p:nvPr>
            <p:custDataLst>
              <p:tags r:id="rId2"/>
            </p:custDataLst>
          </p:nvPr>
        </p:nvSpPr>
        <p:spPr>
          <a:xfrm rot="2729420">
            <a:off x="1198229" y="-4109659"/>
            <a:ext cx="9926955" cy="9931400"/>
          </a:xfrm>
          <a:custGeom>
            <a:avLst/>
            <a:gdLst>
              <a:gd name="connsiteX0" fmla="*/ 15633 w 15633"/>
              <a:gd name="connsiteY0" fmla="*/ 1951 h 15640"/>
              <a:gd name="connsiteX1" fmla="*/ 13240 w 15633"/>
              <a:gd name="connsiteY1" fmla="*/ 10448 h 15640"/>
              <a:gd name="connsiteX2" fmla="*/ 9160 w 15633"/>
              <a:gd name="connsiteY2" fmla="*/ 15092 h 15640"/>
              <a:gd name="connsiteX3" fmla="*/ 1907 w 15633"/>
              <a:gd name="connsiteY3" fmla="*/ 15640 h 15640"/>
              <a:gd name="connsiteX4" fmla="*/ 0 w 15633"/>
              <a:gd name="connsiteY4" fmla="*/ 13780 h 15640"/>
              <a:gd name="connsiteX5" fmla="*/ 13613 w 15633"/>
              <a:gd name="connsiteY5" fmla="*/ 0 h 15640"/>
              <a:gd name="connsiteX6" fmla="*/ 15633 w 15633"/>
              <a:gd name="connsiteY6" fmla="*/ 1951 h 1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633" h="15640">
                <a:moveTo>
                  <a:pt x="15633" y="1951"/>
                </a:moveTo>
                <a:lnTo>
                  <a:pt x="13240" y="10448"/>
                </a:lnTo>
                <a:cubicBezTo>
                  <a:pt x="11925" y="14089"/>
                  <a:pt x="12285" y="14848"/>
                  <a:pt x="9160" y="15092"/>
                </a:cubicBezTo>
                <a:lnTo>
                  <a:pt x="1907" y="15640"/>
                </a:lnTo>
                <a:lnTo>
                  <a:pt x="0" y="13780"/>
                </a:lnTo>
                <a:lnTo>
                  <a:pt x="13613" y="0"/>
                </a:lnTo>
                <a:lnTo>
                  <a:pt x="15633" y="1951"/>
                </a:lnTo>
                <a:close/>
              </a:path>
            </a:pathLst>
          </a:custGeom>
          <a:solidFill>
            <a:srgbClr val="00489D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>
            <p:custDataLst>
              <p:tags r:id="rId3"/>
            </p:custDataLst>
          </p:nvPr>
        </p:nvSpPr>
        <p:spPr>
          <a:xfrm>
            <a:off x="1376041" y="3428895"/>
            <a:ext cx="7289804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kern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思源黑体 CN Normal" panose="020B0400000000000000" pitchFamily="34" charset="-122"/>
              </a:rPr>
              <a:t>北京师范大学湾区国际商学院</a:t>
            </a:r>
            <a:endParaRPr lang="zh-CN" altLang="en-US" sz="2800" b="1" kern="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思源黑体 CN Normal" panose="020B0400000000000000" pitchFamily="34" charset="-122"/>
            </a:endParaRPr>
          </a:p>
          <a:p>
            <a:pPr algn="ctr"/>
            <a:r>
              <a:rPr lang="en-US" altLang="zh-CN" sz="2800" b="1" kern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思源黑体 CN Normal" panose="020B0400000000000000" pitchFamily="34" charset="-122"/>
              </a:rPr>
              <a:t>202X</a:t>
            </a:r>
            <a:r>
              <a:rPr lang="zh-CN" altLang="en-US" sz="2800" b="1" kern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思源黑体 CN Normal" panose="020B0400000000000000" pitchFamily="34" charset="-122"/>
              </a:rPr>
              <a:t>级</a:t>
            </a:r>
            <a:r>
              <a:rPr lang="en-US" altLang="zh-CN" sz="2800" b="1" kern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思源黑体 CN Normal" panose="020B0400000000000000" pitchFamily="34" charset="-122"/>
              </a:rPr>
              <a:t>XX</a:t>
            </a:r>
            <a:r>
              <a:rPr lang="zh-CN" altLang="en-US" sz="2800" b="1" kern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思源黑体 CN Normal" panose="020B0400000000000000" pitchFamily="34" charset="-122"/>
              </a:rPr>
              <a:t>班团支部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ea"/>
            </a:endParaRPr>
          </a:p>
        </p:txBody>
      </p:sp>
      <p:sp>
        <p:nvSpPr>
          <p:cNvPr id="16" name="文本框 15"/>
          <p:cNvSpPr txBox="1"/>
          <p:nvPr>
            <p:custDataLst>
              <p:tags r:id="rId4"/>
            </p:custDataLst>
          </p:nvPr>
        </p:nvSpPr>
        <p:spPr>
          <a:xfrm>
            <a:off x="2287905" y="1551305"/>
            <a:ext cx="675449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algn="dist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推优入党大会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9" name="图片 8" descr="logo 横版 白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8409645" y="534670"/>
            <a:ext cx="3169920" cy="3987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-20955"/>
            <a:ext cx="4040505" cy="6878955"/>
          </a:xfrm>
          <a:prstGeom prst="rect">
            <a:avLst/>
          </a:prstGeom>
          <a:solidFill>
            <a:srgbClr val="2559A4"/>
          </a:solidFill>
          <a:ln>
            <a:solidFill>
              <a:srgbClr val="195AA7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" name="图片 1" descr="F:/工作/2024年/南山区/北京师范大学 学院PPT/客户资料/建筑线稿/校铭石 0 拷贝0.jpg校铭石 0 拷贝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alphaModFix amt="43000"/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33" b="33"/>
          <a:stretch>
            <a:fillRect/>
          </a:stretch>
        </p:blipFill>
        <p:spPr>
          <a:xfrm>
            <a:off x="1833245" y="1785620"/>
            <a:ext cx="10789285" cy="5341620"/>
          </a:xfrm>
          <a:prstGeom prst="rect">
            <a:avLst/>
          </a:prstGeom>
        </p:spPr>
      </p:pic>
      <p:pic>
        <p:nvPicPr>
          <p:cNvPr id="12" name="图片 11" descr="IMG_2792"/>
          <p:cNvPicPr>
            <a:picLocks noChangeAspect="1"/>
          </p:cNvPicPr>
          <p:nvPr/>
        </p:nvPicPr>
        <p:blipFill>
          <a:blip r:embed="rId3"/>
          <a:srcRect l="19415" r="30362" b="50000"/>
          <a:stretch>
            <a:fillRect/>
          </a:stretch>
        </p:blipFill>
        <p:spPr>
          <a:xfrm>
            <a:off x="654685" y="353695"/>
            <a:ext cx="2731135" cy="317627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16280" y="3698240"/>
            <a:ext cx="2669540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0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全体起立</a:t>
            </a:r>
            <a:endParaRPr lang="zh-CN" sz="40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0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齐唱团歌</a:t>
            </a:r>
            <a:endParaRPr lang="zh-CN" altLang="zh-CN" sz="40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" name="Aitds4"/>
          <p:cNvSpPr/>
          <p:nvPr>
            <p:custDataLst>
              <p:tags r:id="rId4"/>
            </p:custDataLst>
          </p:nvPr>
        </p:nvSpPr>
        <p:spPr>
          <a:xfrm>
            <a:off x="5794375" y="421640"/>
            <a:ext cx="4908550" cy="584009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457200" algn="ctr">
              <a:lnSpc>
                <a:spcPct val="130000"/>
              </a:lnSpc>
            </a:pPr>
            <a:r>
              <a:rPr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我们是五月的花海，</a:t>
            </a:r>
            <a:endParaRPr sz="2400" b="1" dirty="0">
              <a:solidFill>
                <a:srgbClr val="2559A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 algn="ctr">
              <a:lnSpc>
                <a:spcPct val="130000"/>
              </a:lnSpc>
            </a:pPr>
            <a:r>
              <a:rPr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用青春拥抱时代</a:t>
            </a:r>
            <a:r>
              <a:rPr lang="zh-CN"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sz="2400" b="1" dirty="0">
              <a:solidFill>
                <a:srgbClr val="2559A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 algn="ctr">
              <a:lnSpc>
                <a:spcPct val="130000"/>
              </a:lnSpc>
            </a:pPr>
            <a:r>
              <a:rPr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我们是初升的太阳，</a:t>
            </a:r>
            <a:endParaRPr sz="2400" b="1" dirty="0">
              <a:solidFill>
                <a:srgbClr val="2559A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 algn="ctr">
              <a:lnSpc>
                <a:spcPct val="130000"/>
              </a:lnSpc>
            </a:pPr>
            <a:r>
              <a:rPr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用生命点燃未来。</a:t>
            </a:r>
            <a:endParaRPr sz="2400" b="1" dirty="0">
              <a:solidFill>
                <a:srgbClr val="2559A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 algn="ctr">
              <a:lnSpc>
                <a:spcPct val="130000"/>
              </a:lnSpc>
            </a:pPr>
            <a:r>
              <a:rPr lang="en-US"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五四</a:t>
            </a:r>
            <a:r>
              <a:rPr lang="en-US"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的火炬，</a:t>
            </a:r>
            <a:endParaRPr sz="2400" b="1" dirty="0">
              <a:solidFill>
                <a:srgbClr val="2559A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 algn="ctr">
              <a:lnSpc>
                <a:spcPct val="130000"/>
              </a:lnSpc>
            </a:pPr>
            <a:r>
              <a:rPr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唤起了民族的</a:t>
            </a:r>
            <a:r>
              <a:rPr lang="zh-CN"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觉</a:t>
            </a:r>
            <a:r>
              <a:rPr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醒</a:t>
            </a:r>
            <a:r>
              <a:rPr lang="zh-CN"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endParaRPr sz="2400" b="1" dirty="0">
              <a:solidFill>
                <a:srgbClr val="2559A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 algn="ctr">
              <a:lnSpc>
                <a:spcPct val="130000"/>
              </a:lnSpc>
            </a:pPr>
            <a:r>
              <a:rPr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壮丽的事业，</a:t>
            </a:r>
            <a:endParaRPr sz="2400" b="1" dirty="0">
              <a:solidFill>
                <a:srgbClr val="2559A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 algn="ctr">
              <a:lnSpc>
                <a:spcPct val="130000"/>
              </a:lnSpc>
            </a:pPr>
            <a:r>
              <a:rPr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激励着我们继往开来。</a:t>
            </a:r>
            <a:endParaRPr sz="2400" b="1" dirty="0">
              <a:solidFill>
                <a:srgbClr val="2559A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 algn="ctr">
              <a:lnSpc>
                <a:spcPct val="130000"/>
              </a:lnSpc>
            </a:pPr>
            <a:r>
              <a:rPr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光荣啊</a:t>
            </a:r>
            <a:r>
              <a:rPr lang="zh-CN"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！</a:t>
            </a:r>
            <a:r>
              <a:rPr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中国共青团，</a:t>
            </a:r>
            <a:endParaRPr sz="2400" b="1" dirty="0">
              <a:solidFill>
                <a:srgbClr val="2559A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 algn="ctr">
              <a:lnSpc>
                <a:spcPct val="130000"/>
              </a:lnSpc>
            </a:pPr>
            <a:r>
              <a:rPr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光荣啊</a:t>
            </a:r>
            <a:r>
              <a:rPr lang="zh-CN"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！</a:t>
            </a:r>
            <a:r>
              <a:rPr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中国共青团</a:t>
            </a:r>
            <a:r>
              <a:rPr lang="zh-CN"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endParaRPr sz="2400" b="1" dirty="0">
              <a:solidFill>
                <a:srgbClr val="2559A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 algn="ctr">
              <a:lnSpc>
                <a:spcPct val="130000"/>
              </a:lnSpc>
            </a:pPr>
            <a:r>
              <a:rPr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母亲用共产主义为我们命名，</a:t>
            </a:r>
            <a:endParaRPr sz="2400" b="1" dirty="0">
              <a:solidFill>
                <a:srgbClr val="2559A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 algn="ctr">
              <a:lnSpc>
                <a:spcPct val="130000"/>
              </a:lnSpc>
            </a:pPr>
            <a:r>
              <a:rPr sz="2400" b="1" dirty="0"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我们开创新的世界。</a:t>
            </a:r>
            <a:endParaRPr lang="zh-CN" altLang="en-US" sz="2400" b="1" dirty="0">
              <a:solidFill>
                <a:srgbClr val="2559A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华语群星-光荣啊！中国共青团">
            <a:hlinkClick r:id="" action="ppaction://media"/>
          </p:cNvPr>
          <p:cNvPicPr/>
          <p:nvPr>
            <a:audi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05840" y="5328285"/>
            <a:ext cx="619125" cy="61912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606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11" r="69423"/>
          <a:stretch>
            <a:fillRect/>
          </a:stretch>
        </p:blipFill>
        <p:spPr>
          <a:xfrm>
            <a:off x="-198" y="1224647"/>
            <a:ext cx="3325495" cy="5539740"/>
          </a:xfrm>
          <a:prstGeom prst="rect">
            <a:avLst/>
          </a:prstGeom>
        </p:spPr>
      </p:pic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0" y="0"/>
            <a:ext cx="12192000" cy="949960"/>
          </a:xfrm>
          <a:prstGeom prst="rect">
            <a:avLst/>
          </a:prstGeom>
          <a:solidFill>
            <a:srgbClr val="2559A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0" y="6546215"/>
            <a:ext cx="12192000" cy="329565"/>
          </a:xfrm>
          <a:prstGeom prst="rect">
            <a:avLst/>
          </a:prstGeom>
          <a:solidFill>
            <a:srgbClr val="8FAFD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58" name="iṧľíḍê"/>
          <p:cNvSpPr/>
          <p:nvPr>
            <p:custDataLst>
              <p:tags r:id="rId5"/>
            </p:custDataLst>
          </p:nvPr>
        </p:nvSpPr>
        <p:spPr>
          <a:xfrm>
            <a:off x="1009015" y="210503"/>
            <a:ext cx="95250" cy="520700"/>
          </a:xfrm>
          <a:prstGeom prst="rect">
            <a:avLst/>
          </a:prstGeom>
          <a:solidFill>
            <a:srgbClr val="E6BF40"/>
          </a:solidFill>
          <a:ln w="12700" cap="rnd">
            <a:noFill/>
            <a:prstDash val="solid"/>
            <a:round/>
          </a:ln>
          <a:effectLst>
            <a:outerShdw blurRad="254000" dist="127000" algn="ctr" rotWithShape="0">
              <a:schemeClr val="tx1">
                <a:lumMod val="85000"/>
                <a:lumOff val="1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思源黑体 CN Medium" panose="020B0600000000000000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98905" y="168910"/>
            <a:ext cx="5991225" cy="73152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3200">
                <a:solidFill>
                  <a:schemeClr val="bg1"/>
                </a:solidFill>
                <a:latin typeface="+mj-ea"/>
                <a:ea typeface="+mj-ea"/>
              </a:rPr>
              <a:t>第一部分</a:t>
            </a:r>
            <a:endParaRPr lang="zh-CN" altLang="en-US" sz="320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6" name="图片 15" descr="logo 横版 白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alphaModFix amt="80000"/>
          </a:blip>
          <a:stretch>
            <a:fillRect/>
          </a:stretch>
        </p:blipFill>
        <p:spPr>
          <a:xfrm>
            <a:off x="8887800" y="135890"/>
            <a:ext cx="3169920" cy="398780"/>
          </a:xfrm>
          <a:prstGeom prst="rect">
            <a:avLst/>
          </a:prstGeom>
        </p:spPr>
      </p:pic>
      <p:sp>
        <p:nvSpPr>
          <p:cNvPr id="10" name="文本框 9"/>
          <p:cNvSpPr txBox="1"/>
          <p:nvPr>
            <p:custDataLst>
              <p:tags r:id="rId8"/>
            </p:custDataLst>
          </p:nvPr>
        </p:nvSpPr>
        <p:spPr>
          <a:xfrm>
            <a:off x="2979801" y="3287094"/>
            <a:ext cx="7120128" cy="66421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p>
            <a:pPr algn="ctr">
              <a:lnSpc>
                <a:spcPct val="120000"/>
              </a:lnSpc>
            </a:pPr>
            <a:endParaRPr lang="zh-CN" altLang="en-US" sz="3600" spc="300" dirty="0">
              <a:solidFill>
                <a:schemeClr val="accent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9"/>
            </p:custDataLst>
          </p:nvPr>
        </p:nvSpPr>
        <p:spPr>
          <a:xfrm>
            <a:off x="3106801" y="3414094"/>
            <a:ext cx="7120128" cy="66421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p>
            <a:pPr algn="ctr">
              <a:lnSpc>
                <a:spcPct val="120000"/>
              </a:lnSpc>
            </a:pPr>
            <a:endParaRPr lang="zh-CN" altLang="en-US" sz="3600" spc="3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353"/>
          <a:stretch>
            <a:fillRect/>
          </a:stretch>
        </p:blipFill>
        <p:spPr>
          <a:xfrm>
            <a:off x="8731885" y="1172205"/>
            <a:ext cx="3482340" cy="5547995"/>
          </a:xfrm>
          <a:prstGeom prst="rect">
            <a:avLst/>
          </a:prstGeom>
        </p:spPr>
      </p:pic>
      <p:sp>
        <p:nvSpPr>
          <p:cNvPr id="11" name="Aitds4"/>
          <p:cNvSpPr/>
          <p:nvPr>
            <p:custDataLst>
              <p:tags r:id="rId11"/>
            </p:custDataLst>
          </p:nvPr>
        </p:nvSpPr>
        <p:spPr>
          <a:xfrm>
            <a:off x="2668905" y="1950085"/>
            <a:ext cx="6694805" cy="33489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457200" algn="ctr">
              <a:lnSpc>
                <a:spcPct val="130000"/>
              </a:lnSpc>
            </a:pPr>
            <a:r>
              <a:rPr lang="zh-CN" altLang="en-US" sz="7200" b="1" spc="300" dirty="0">
                <a:ln>
                  <a:noFill/>
                </a:ln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组织委员介绍</a:t>
            </a:r>
            <a:r>
              <a:rPr lang="zh-CN" altLang="en-US" sz="7200" b="1" spc="300" dirty="0">
                <a:ln>
                  <a:noFill/>
                </a:ln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候选人情况</a:t>
            </a:r>
            <a:endParaRPr lang="en-US" altLang="zh-CN" sz="66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11" r="69423"/>
          <a:stretch>
            <a:fillRect/>
          </a:stretch>
        </p:blipFill>
        <p:spPr>
          <a:xfrm>
            <a:off x="-198" y="1224647"/>
            <a:ext cx="3325495" cy="5539740"/>
          </a:xfrm>
          <a:prstGeom prst="rect">
            <a:avLst/>
          </a:prstGeom>
        </p:spPr>
      </p:pic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0" y="0"/>
            <a:ext cx="12192000" cy="949960"/>
          </a:xfrm>
          <a:prstGeom prst="rect">
            <a:avLst/>
          </a:prstGeom>
          <a:solidFill>
            <a:srgbClr val="2559A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0" y="6546215"/>
            <a:ext cx="12192000" cy="329565"/>
          </a:xfrm>
          <a:prstGeom prst="rect">
            <a:avLst/>
          </a:prstGeom>
          <a:solidFill>
            <a:srgbClr val="8FAFD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58" name="iṧľíḍê"/>
          <p:cNvSpPr/>
          <p:nvPr>
            <p:custDataLst>
              <p:tags r:id="rId5"/>
            </p:custDataLst>
          </p:nvPr>
        </p:nvSpPr>
        <p:spPr>
          <a:xfrm>
            <a:off x="1009015" y="210503"/>
            <a:ext cx="95250" cy="520700"/>
          </a:xfrm>
          <a:prstGeom prst="rect">
            <a:avLst/>
          </a:prstGeom>
          <a:solidFill>
            <a:srgbClr val="E6BF40"/>
          </a:solidFill>
          <a:ln w="12700" cap="rnd">
            <a:noFill/>
            <a:prstDash val="solid"/>
            <a:round/>
          </a:ln>
          <a:effectLst>
            <a:outerShdw blurRad="254000" dist="127000" algn="ctr" rotWithShape="0">
              <a:schemeClr val="tx1">
                <a:lumMod val="85000"/>
                <a:lumOff val="1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思源黑体 CN Medium" panose="020B0600000000000000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98905" y="168910"/>
            <a:ext cx="5991225" cy="73152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3200">
                <a:solidFill>
                  <a:schemeClr val="bg1"/>
                </a:solidFill>
                <a:latin typeface="+mj-ea"/>
                <a:ea typeface="+mj-ea"/>
              </a:rPr>
              <a:t>第二部分</a:t>
            </a:r>
            <a:endParaRPr lang="zh-CN" altLang="en-US" sz="320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6" name="图片 15" descr="logo 横版 白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alphaModFix amt="80000"/>
          </a:blip>
          <a:stretch>
            <a:fillRect/>
          </a:stretch>
        </p:blipFill>
        <p:spPr>
          <a:xfrm>
            <a:off x="8887800" y="135890"/>
            <a:ext cx="3169920" cy="398780"/>
          </a:xfrm>
          <a:prstGeom prst="rect">
            <a:avLst/>
          </a:prstGeom>
        </p:spPr>
      </p:pic>
      <p:sp>
        <p:nvSpPr>
          <p:cNvPr id="10" name="文本框 9"/>
          <p:cNvSpPr txBox="1"/>
          <p:nvPr>
            <p:custDataLst>
              <p:tags r:id="rId8"/>
            </p:custDataLst>
          </p:nvPr>
        </p:nvSpPr>
        <p:spPr>
          <a:xfrm>
            <a:off x="2979801" y="3287094"/>
            <a:ext cx="7120128" cy="66421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p>
            <a:pPr algn="ctr">
              <a:lnSpc>
                <a:spcPct val="120000"/>
              </a:lnSpc>
            </a:pPr>
            <a:endParaRPr lang="zh-CN" altLang="en-US" sz="3600" spc="300" dirty="0">
              <a:solidFill>
                <a:schemeClr val="accent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9"/>
            </p:custDataLst>
          </p:nvPr>
        </p:nvSpPr>
        <p:spPr>
          <a:xfrm>
            <a:off x="3106801" y="3414094"/>
            <a:ext cx="7120128" cy="66421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p>
            <a:pPr algn="ctr">
              <a:lnSpc>
                <a:spcPct val="120000"/>
              </a:lnSpc>
            </a:pPr>
            <a:endParaRPr lang="zh-CN" altLang="en-US" sz="3600" spc="3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353"/>
          <a:stretch>
            <a:fillRect/>
          </a:stretch>
        </p:blipFill>
        <p:spPr>
          <a:xfrm>
            <a:off x="8731885" y="1172205"/>
            <a:ext cx="3482340" cy="5547995"/>
          </a:xfrm>
          <a:prstGeom prst="rect">
            <a:avLst/>
          </a:prstGeom>
        </p:spPr>
      </p:pic>
      <p:sp>
        <p:nvSpPr>
          <p:cNvPr id="11" name="Aitds4"/>
          <p:cNvSpPr/>
          <p:nvPr>
            <p:custDataLst>
              <p:tags r:id="rId11"/>
            </p:custDataLst>
          </p:nvPr>
        </p:nvSpPr>
        <p:spPr>
          <a:xfrm>
            <a:off x="2597785" y="1843405"/>
            <a:ext cx="6694805" cy="33489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457200" algn="ctr">
              <a:lnSpc>
                <a:spcPct val="130000"/>
              </a:lnSpc>
            </a:pPr>
            <a:r>
              <a:rPr lang="zh-CN" altLang="en-US" sz="7200" b="1" spc="300" dirty="0">
                <a:ln>
                  <a:noFill/>
                </a:ln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候选人</a:t>
            </a:r>
            <a:endParaRPr lang="zh-CN" altLang="en-US" sz="7200" b="1" spc="300" dirty="0">
              <a:ln>
                <a:noFill/>
              </a:ln>
              <a:solidFill>
                <a:srgbClr val="2559A4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 algn="ctr">
              <a:lnSpc>
                <a:spcPct val="130000"/>
              </a:lnSpc>
            </a:pPr>
            <a:r>
              <a:rPr lang="zh-CN" altLang="en-US" sz="7200" b="1" spc="300" dirty="0">
                <a:ln>
                  <a:noFill/>
                </a:ln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自我评述</a:t>
            </a:r>
            <a:endParaRPr lang="zh-CN" altLang="en-US" sz="7200" b="1" spc="300" dirty="0">
              <a:ln>
                <a:noFill/>
              </a:ln>
              <a:solidFill>
                <a:srgbClr val="2559A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11" r="69423"/>
          <a:stretch>
            <a:fillRect/>
          </a:stretch>
        </p:blipFill>
        <p:spPr>
          <a:xfrm>
            <a:off x="-198" y="1224647"/>
            <a:ext cx="3325495" cy="5539740"/>
          </a:xfrm>
          <a:prstGeom prst="rect">
            <a:avLst/>
          </a:prstGeom>
        </p:spPr>
      </p:pic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0" y="0"/>
            <a:ext cx="12192000" cy="949960"/>
          </a:xfrm>
          <a:prstGeom prst="rect">
            <a:avLst/>
          </a:prstGeom>
          <a:solidFill>
            <a:srgbClr val="2559A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0" y="6546215"/>
            <a:ext cx="12192000" cy="329565"/>
          </a:xfrm>
          <a:prstGeom prst="rect">
            <a:avLst/>
          </a:prstGeom>
          <a:solidFill>
            <a:srgbClr val="8FAFD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58" name="iṧľíḍê"/>
          <p:cNvSpPr/>
          <p:nvPr>
            <p:custDataLst>
              <p:tags r:id="rId5"/>
            </p:custDataLst>
          </p:nvPr>
        </p:nvSpPr>
        <p:spPr>
          <a:xfrm>
            <a:off x="1009015" y="210503"/>
            <a:ext cx="95250" cy="520700"/>
          </a:xfrm>
          <a:prstGeom prst="rect">
            <a:avLst/>
          </a:prstGeom>
          <a:solidFill>
            <a:srgbClr val="E6BF40"/>
          </a:solidFill>
          <a:ln w="12700" cap="rnd">
            <a:noFill/>
            <a:prstDash val="solid"/>
            <a:round/>
          </a:ln>
          <a:effectLst>
            <a:outerShdw blurRad="254000" dist="127000" algn="ctr" rotWithShape="0">
              <a:schemeClr val="tx1">
                <a:lumMod val="85000"/>
                <a:lumOff val="1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思源黑体 CN Medium" panose="020B0600000000000000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98905" y="168910"/>
            <a:ext cx="5991225" cy="73152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3200">
                <a:solidFill>
                  <a:schemeClr val="bg1"/>
                </a:solidFill>
                <a:latin typeface="+mj-ea"/>
                <a:ea typeface="+mj-ea"/>
              </a:rPr>
              <a:t>第三部分</a:t>
            </a:r>
            <a:endParaRPr lang="zh-CN" altLang="en-US" sz="320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6" name="图片 15" descr="logo 横版 白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alphaModFix amt="80000"/>
          </a:blip>
          <a:stretch>
            <a:fillRect/>
          </a:stretch>
        </p:blipFill>
        <p:spPr>
          <a:xfrm>
            <a:off x="8887800" y="135890"/>
            <a:ext cx="3169920" cy="398780"/>
          </a:xfrm>
          <a:prstGeom prst="rect">
            <a:avLst/>
          </a:prstGeom>
        </p:spPr>
      </p:pic>
      <p:sp>
        <p:nvSpPr>
          <p:cNvPr id="10" name="文本框 9"/>
          <p:cNvSpPr txBox="1"/>
          <p:nvPr>
            <p:custDataLst>
              <p:tags r:id="rId8"/>
            </p:custDataLst>
          </p:nvPr>
        </p:nvSpPr>
        <p:spPr>
          <a:xfrm>
            <a:off x="2979801" y="3287094"/>
            <a:ext cx="7120128" cy="66421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p>
            <a:pPr algn="ctr">
              <a:lnSpc>
                <a:spcPct val="120000"/>
              </a:lnSpc>
            </a:pPr>
            <a:endParaRPr lang="zh-CN" altLang="en-US" sz="3600" spc="300" dirty="0">
              <a:solidFill>
                <a:schemeClr val="accent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9"/>
            </p:custDataLst>
          </p:nvPr>
        </p:nvSpPr>
        <p:spPr>
          <a:xfrm>
            <a:off x="3106801" y="3414094"/>
            <a:ext cx="7120128" cy="66421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p>
            <a:pPr algn="ctr">
              <a:lnSpc>
                <a:spcPct val="120000"/>
              </a:lnSpc>
            </a:pPr>
            <a:endParaRPr lang="zh-CN" altLang="en-US" sz="3600" spc="3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353"/>
          <a:stretch>
            <a:fillRect/>
          </a:stretch>
        </p:blipFill>
        <p:spPr>
          <a:xfrm>
            <a:off x="8731885" y="1172205"/>
            <a:ext cx="3482340" cy="5547995"/>
          </a:xfrm>
          <a:prstGeom prst="rect">
            <a:avLst/>
          </a:prstGeom>
        </p:spPr>
      </p:pic>
      <p:sp>
        <p:nvSpPr>
          <p:cNvPr id="11" name="Aitds4"/>
          <p:cNvSpPr/>
          <p:nvPr>
            <p:custDataLst>
              <p:tags r:id="rId11"/>
            </p:custDataLst>
          </p:nvPr>
        </p:nvSpPr>
        <p:spPr>
          <a:xfrm>
            <a:off x="2597150" y="2616835"/>
            <a:ext cx="6694805" cy="165925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457200" algn="ctr">
              <a:lnSpc>
                <a:spcPct val="130000"/>
              </a:lnSpc>
            </a:pPr>
            <a:r>
              <a:rPr lang="zh-CN" altLang="en-US" sz="9600" b="1" spc="300" dirty="0">
                <a:ln>
                  <a:noFill/>
                </a:ln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民主投票</a:t>
            </a:r>
            <a:endParaRPr lang="zh-CN" altLang="en-US" sz="9600" b="1" spc="300" dirty="0">
              <a:ln>
                <a:noFill/>
              </a:ln>
              <a:solidFill>
                <a:srgbClr val="2559A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11" r="69423"/>
          <a:stretch>
            <a:fillRect/>
          </a:stretch>
        </p:blipFill>
        <p:spPr>
          <a:xfrm>
            <a:off x="-198" y="1224647"/>
            <a:ext cx="3325495" cy="5539740"/>
          </a:xfrm>
          <a:prstGeom prst="rect">
            <a:avLst/>
          </a:prstGeom>
        </p:spPr>
      </p:pic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0" y="0"/>
            <a:ext cx="12192000" cy="949960"/>
          </a:xfrm>
          <a:prstGeom prst="rect">
            <a:avLst/>
          </a:prstGeom>
          <a:solidFill>
            <a:srgbClr val="2559A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0" y="6546215"/>
            <a:ext cx="12192000" cy="329565"/>
          </a:xfrm>
          <a:prstGeom prst="rect">
            <a:avLst/>
          </a:prstGeom>
          <a:solidFill>
            <a:srgbClr val="8FAFD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58" name="iṧľíḍê"/>
          <p:cNvSpPr/>
          <p:nvPr>
            <p:custDataLst>
              <p:tags r:id="rId5"/>
            </p:custDataLst>
          </p:nvPr>
        </p:nvSpPr>
        <p:spPr>
          <a:xfrm>
            <a:off x="1009015" y="210503"/>
            <a:ext cx="95250" cy="520700"/>
          </a:xfrm>
          <a:prstGeom prst="rect">
            <a:avLst/>
          </a:prstGeom>
          <a:solidFill>
            <a:srgbClr val="E6BF40"/>
          </a:solidFill>
          <a:ln w="12700" cap="rnd">
            <a:noFill/>
            <a:prstDash val="solid"/>
            <a:round/>
          </a:ln>
          <a:effectLst>
            <a:outerShdw blurRad="254000" dist="127000" algn="ctr" rotWithShape="0">
              <a:schemeClr val="tx1">
                <a:lumMod val="85000"/>
                <a:lumOff val="1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思源黑体 CN Medium" panose="020B0600000000000000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98905" y="168910"/>
            <a:ext cx="5991225" cy="73152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3200">
                <a:solidFill>
                  <a:schemeClr val="bg1"/>
                </a:solidFill>
                <a:latin typeface="+mj-ea"/>
                <a:ea typeface="+mj-ea"/>
              </a:rPr>
              <a:t>第四部分</a:t>
            </a:r>
            <a:endParaRPr lang="zh-CN" altLang="en-US" sz="320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6" name="图片 15" descr="logo 横版 白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alphaModFix amt="80000"/>
          </a:blip>
          <a:stretch>
            <a:fillRect/>
          </a:stretch>
        </p:blipFill>
        <p:spPr>
          <a:xfrm>
            <a:off x="8887800" y="135890"/>
            <a:ext cx="3169920" cy="398780"/>
          </a:xfrm>
          <a:prstGeom prst="rect">
            <a:avLst/>
          </a:prstGeom>
        </p:spPr>
      </p:pic>
      <p:sp>
        <p:nvSpPr>
          <p:cNvPr id="10" name="文本框 9"/>
          <p:cNvSpPr txBox="1"/>
          <p:nvPr>
            <p:custDataLst>
              <p:tags r:id="rId8"/>
            </p:custDataLst>
          </p:nvPr>
        </p:nvSpPr>
        <p:spPr>
          <a:xfrm>
            <a:off x="2979801" y="3287094"/>
            <a:ext cx="7120128" cy="66421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p>
            <a:pPr algn="ctr">
              <a:lnSpc>
                <a:spcPct val="120000"/>
              </a:lnSpc>
            </a:pPr>
            <a:endParaRPr lang="zh-CN" altLang="en-US" sz="3600" spc="300" dirty="0">
              <a:solidFill>
                <a:schemeClr val="accent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9"/>
            </p:custDataLst>
          </p:nvPr>
        </p:nvSpPr>
        <p:spPr>
          <a:xfrm>
            <a:off x="3106801" y="3414094"/>
            <a:ext cx="7120128" cy="66421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p>
            <a:pPr algn="ctr">
              <a:lnSpc>
                <a:spcPct val="120000"/>
              </a:lnSpc>
            </a:pPr>
            <a:endParaRPr lang="zh-CN" altLang="en-US" sz="3600" spc="3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353"/>
          <a:stretch>
            <a:fillRect/>
          </a:stretch>
        </p:blipFill>
        <p:spPr>
          <a:xfrm>
            <a:off x="8731885" y="1172205"/>
            <a:ext cx="3482340" cy="5547995"/>
          </a:xfrm>
          <a:prstGeom prst="rect">
            <a:avLst/>
          </a:prstGeom>
        </p:spPr>
      </p:pic>
      <p:sp>
        <p:nvSpPr>
          <p:cNvPr id="11" name="Aitds4"/>
          <p:cNvSpPr/>
          <p:nvPr>
            <p:custDataLst>
              <p:tags r:id="rId11"/>
            </p:custDataLst>
          </p:nvPr>
        </p:nvSpPr>
        <p:spPr>
          <a:xfrm>
            <a:off x="2543810" y="2616835"/>
            <a:ext cx="6694805" cy="165925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457200" algn="ctr">
              <a:lnSpc>
                <a:spcPct val="130000"/>
              </a:lnSpc>
            </a:pPr>
            <a:r>
              <a:rPr lang="zh-CN" altLang="en-US" sz="9600" b="1" spc="300" dirty="0">
                <a:ln>
                  <a:noFill/>
                </a:ln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唱</a:t>
            </a:r>
            <a:r>
              <a:rPr lang="en-US" altLang="zh-CN" sz="9600" b="1" spc="300" dirty="0">
                <a:ln>
                  <a:noFill/>
                </a:ln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9600" b="1" spc="300" dirty="0">
                <a:ln>
                  <a:noFill/>
                </a:ln>
                <a:solidFill>
                  <a:srgbClr val="2559A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票</a:t>
            </a:r>
            <a:endParaRPr lang="zh-CN" altLang="en-US" sz="9600" b="1" spc="300" dirty="0">
              <a:ln>
                <a:noFill/>
              </a:ln>
              <a:solidFill>
                <a:srgbClr val="2559A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:/工作/2024年/南山区/北京师范大学 学院PPT/客户资料/建筑线稿/校铭石0 拷贝.jpg校铭石0 拷贝"/>
          <p:cNvPicPr>
            <a:picLocks noChangeAspect="1"/>
          </p:cNvPicPr>
          <p:nvPr/>
        </p:nvPicPr>
        <p:blipFill>
          <a:blip r:embed="rId1"/>
          <a:srcRect t="5497" b="5497"/>
          <a:stretch>
            <a:fillRect/>
          </a:stretch>
        </p:blipFill>
        <p:spPr>
          <a:xfrm>
            <a:off x="0" y="305435"/>
            <a:ext cx="12249785" cy="6552565"/>
          </a:xfrm>
          <a:prstGeom prst="rect">
            <a:avLst/>
          </a:prstGeom>
        </p:spPr>
      </p:pic>
      <p:sp>
        <p:nvSpPr>
          <p:cNvPr id="20" name="任意多边形: 形状 19"/>
          <p:cNvSpPr/>
          <p:nvPr>
            <p:custDataLst>
              <p:tags r:id="rId2"/>
            </p:custDataLst>
          </p:nvPr>
        </p:nvSpPr>
        <p:spPr>
          <a:xfrm rot="2729420">
            <a:off x="1198229" y="-4109659"/>
            <a:ext cx="9926955" cy="9931400"/>
          </a:xfrm>
          <a:custGeom>
            <a:avLst/>
            <a:gdLst>
              <a:gd name="connsiteX0" fmla="*/ 15633 w 15633"/>
              <a:gd name="connsiteY0" fmla="*/ 1951 h 15640"/>
              <a:gd name="connsiteX1" fmla="*/ 13240 w 15633"/>
              <a:gd name="connsiteY1" fmla="*/ 10448 h 15640"/>
              <a:gd name="connsiteX2" fmla="*/ 9160 w 15633"/>
              <a:gd name="connsiteY2" fmla="*/ 15092 h 15640"/>
              <a:gd name="connsiteX3" fmla="*/ 1907 w 15633"/>
              <a:gd name="connsiteY3" fmla="*/ 15640 h 15640"/>
              <a:gd name="connsiteX4" fmla="*/ 0 w 15633"/>
              <a:gd name="connsiteY4" fmla="*/ 13780 h 15640"/>
              <a:gd name="connsiteX5" fmla="*/ 13613 w 15633"/>
              <a:gd name="connsiteY5" fmla="*/ 0 h 15640"/>
              <a:gd name="connsiteX6" fmla="*/ 15633 w 15633"/>
              <a:gd name="connsiteY6" fmla="*/ 1951 h 1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633" h="15640">
                <a:moveTo>
                  <a:pt x="15633" y="1951"/>
                </a:moveTo>
                <a:lnTo>
                  <a:pt x="13240" y="10448"/>
                </a:lnTo>
                <a:cubicBezTo>
                  <a:pt x="11925" y="14089"/>
                  <a:pt x="12285" y="14848"/>
                  <a:pt x="9160" y="15092"/>
                </a:cubicBezTo>
                <a:lnTo>
                  <a:pt x="1907" y="15640"/>
                </a:lnTo>
                <a:lnTo>
                  <a:pt x="0" y="13780"/>
                </a:lnTo>
                <a:lnTo>
                  <a:pt x="13613" y="0"/>
                </a:lnTo>
                <a:lnTo>
                  <a:pt x="15633" y="1951"/>
                </a:lnTo>
                <a:close/>
              </a:path>
            </a:pathLst>
          </a:custGeom>
          <a:solidFill>
            <a:srgbClr val="00489D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>
            <p:custDataLst>
              <p:tags r:id="rId3"/>
            </p:custDataLst>
          </p:nvPr>
        </p:nvSpPr>
        <p:spPr>
          <a:xfrm>
            <a:off x="1376041" y="3428895"/>
            <a:ext cx="7289804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kern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思源黑体 CN Normal" panose="020B0400000000000000" pitchFamily="34" charset="-122"/>
              </a:rPr>
              <a:t>北京师范大学湾区国际商学院</a:t>
            </a:r>
            <a:endParaRPr lang="zh-CN" altLang="en-US" sz="2800" b="1" kern="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思源黑体 CN Normal" panose="020B0400000000000000" pitchFamily="34" charset="-122"/>
            </a:endParaRPr>
          </a:p>
          <a:p>
            <a:pPr algn="ctr"/>
            <a:r>
              <a:rPr lang="en-US" altLang="zh-CN" sz="2800" b="1" kern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思源黑体 CN Normal" panose="020B0400000000000000" pitchFamily="34" charset="-122"/>
              </a:rPr>
              <a:t>202X</a:t>
            </a:r>
            <a:r>
              <a:rPr lang="zh-CN" altLang="en-US" sz="2800" b="1" kern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思源黑体 CN Normal" panose="020B0400000000000000" pitchFamily="34" charset="-122"/>
              </a:rPr>
              <a:t>级</a:t>
            </a:r>
            <a:r>
              <a:rPr lang="en-US" altLang="zh-CN" sz="2800" b="1" kern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思源黑体 CN Normal" panose="020B0400000000000000" pitchFamily="34" charset="-122"/>
              </a:rPr>
              <a:t>XX</a:t>
            </a:r>
            <a:r>
              <a:rPr lang="zh-CN" altLang="en-US" sz="2800" b="1" kern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思源黑体 CN Normal" panose="020B0400000000000000" pitchFamily="34" charset="-122"/>
              </a:rPr>
              <a:t>班团支部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ea"/>
            </a:endParaRPr>
          </a:p>
        </p:txBody>
      </p:sp>
      <p:sp>
        <p:nvSpPr>
          <p:cNvPr id="16" name="文本框 15"/>
          <p:cNvSpPr txBox="1"/>
          <p:nvPr>
            <p:custDataLst>
              <p:tags r:id="rId4"/>
            </p:custDataLst>
          </p:nvPr>
        </p:nvSpPr>
        <p:spPr>
          <a:xfrm>
            <a:off x="2287905" y="1551305"/>
            <a:ext cx="675449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algn="dist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推优入党大会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9" name="图片 8" descr="logo 横版 白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8409645" y="534670"/>
            <a:ext cx="3169920" cy="39878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PA" val="v5.2.9"/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commondata" val="eyJoZGlkIjoiZDU0ZjFkMzU4ODhkYjNiODEyYjhiYTZjNThhNjcwZjMifQ=="/>
  <p:tag name="KSO_WPP_MARK_KEY" val="6590266c-3234-409d-86ba-f9a5031730f6"/>
  <p:tag name="COMMONDATA" val="eyJoZGlkIjoiNWZhZWVmMjljMzE3NTU1YWJkOGVhZjY5YWViMWIwM2MifQ==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PA" val="v5.2.9"/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PA" val="v5.2.9"/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PA" val="v5.2.9"/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PA" val="v5.2.9"/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item1.xml><?xml version="1.0" encoding="utf-8"?>
<s:customData xmlns="http://www.wps.cn/officeDocument/2013/wpsCustomData" xmlns:s="http://www.wps.cn/officeDocument/2013/wpsCustomData">
  <extobjs>
    <extobj name="C9F754DE-2CAD-44b6-B708-469DEB6407EB-1">
      <extobjdata type="C9F754DE-2CAD-44b6-B708-469DEB6407EB" data="ewoJIkZpbGVJZCIgOiAiMzI1NDM1OTUyODAwIiwKCSJHcm91cElkIiA6ICIxMzg5NDg4NDUiLAoJIkltYWdlIiA6ICJpVkJPUncwS0dnb0FBQUFOU1VoRVVnQUFCY0VBQUFQdUNBWUFBQURBQjlXZ0FBQUFBWE5TUjBJQXJzNGM2UUFBSUFCSlJFRlVlSnpzM1hkMGxHWGV4dkZyU2pMcEpDRkFDaldGM3J2U1ZGQlFGTXU2OWk0MmJLaXJxSys2dXE1clgzWHRMaW9xV0Zic3FJRDAzcVNGbms1SklTRUo2WDNlUDRCSVRKc2trMHg0K0g3TzhSeHkxOTg4eURua3lzMzltT3gydTEwQUFBQUFBQUFBQUJpUTJkVUZBQUFBQUFBQUFBRFFYQWpCQVFBQUFBQUFBQUNHUlFnT0FBQUFBQUFBQURBc1FuQUFBQUFBQUFBQWdHRVJnZ01BQUFBQUFBQUFESXNRSEFBQUFBQUFBQUJnV0lUZ0FBQUFBQUFBQUFERElnUUhBQUFBQUFBQUFCZ1dJVGdBQUFBQUFBQUF3TEFJd1FFQUFBQUFBQUFBaGtVSURnQUFBQUFBQUFBd0xFSndBQUFBQUFBQUFJQmhFWUlEQUFBQUFBQUFBQXlMRUJ3QUFBQUFBQUFBWUZpRTRBQUFBQUFBQUFBQXd5SUVCd0FBQUFBQUFBQVlGaUU0QUFBQUFBQUFBTUN3Q01FQkFBQUFBQUFBQUlaRkNBNEFBQUFBQUFBQU1DeENjQUFBQUFBQUFBQ0FZUkdDQXdBQUFBQUFBQUFNaXhBY0FBQUFBQUFBQUdCWWhPQUFBQUFBQUFBQUFNTWlCQWNBQUFBQUFBQUFHQlloT0FBQUFBQUFBQURBc0FqQkFRQUFBQUFBQUFDR1JRZ09BQUFBQUFBQUFEQXNRbkFBQUFBQUFBQUFnR0VSZ2dNQUFBQUFBQUFBRElzUUhBQUFBQUFBQUFCZ1dJVGdBQUFBQUFBQUFBRERJZ1FIQUFBQUFBQUFBQmdXSVRnQUFBQUFBQUFBd0xBSXdRRUFBQUFBQUFBQWhrVUlEZ0FBQUFBQUFBQXdMRUp3QUFBQUFBQUFBSUJoRVlJREFBQUFBQUFBQUF5TEVCd0FBQUFBQUFBQVlGaUU0QUFBQUFBQUFBQUF3eUlFQndBQUFBQUFBQUFZRmlFNEFBQUFBQUFBQU1Dd0NNRUJBQUFBQUFBQUFJWkZDQTRBQUFBQUFBQUFNQ3hDY0FBQUFBQUFBQUNBWVZsZFhRQUFBQUFhN3RkOVM3WCs0QmJGWng1UVl2WUJWNWNER0U1WC8wNktDT3lzNFowRzZmeW9zMXhkRGdBQUFKckFaTGZiN2E0dUFnQUFBSTdKS2p5cUYxZStxelg3TjdtNkZPQzBNYnJMY0QwMmRwcDhiVDZ1TGdVQUFBQ05RQWdPQUFCd2l2ZzlPVnJQTEhsTjJVVTVyaTRGT08yMDkyNnJwODZlcnY3QnZWeGRDZ0FBQUJxSU84RUJBQUJPRVQvdCtZMEFISENSdy9sSDlPMnVYMTFkQmdBQUFCcUJFQndBQU9BVXNEaHVsWmJFcjNGMUdjQnBiVW44R2kyT1crWHFNZ0FBQU5CQWhPQUFBQUNuZ085M0wzUjFDUURFbjBVQUFJQlRFU0U0QUFEQUtTQTE3N0NyU3dBZy9pd0NBQUNjaWdqQkFRQUFXcmx5ZTRYUzh6TmRYUVlBU1JuNW1TcTNsN3U2REFBQUFEUUFJVGdBQUVBclp6R1pWV0d2Y0hVWkFIVHNoMUlXazhYVlpRQUFBS0FCQ01FQkFBQUFBQUFBQUlaRkNBNEFBQUFBQUFBQU1DeENjQUFBQUFBQUFBQ0FZUkdDQXdBQUFBQUFBQUFNaXhBY0FBQUFBQUFBQUdCWWhPQUFBQUFBQUFBQUFNTWlCQWNBQUFBQUFBQUFHQlloT0FBQUFBQUFBQURBc0FqQkFRQUFBQUFBQUFDR1JRZ09BQUFBQUFBQUFEQXNRbkFBQUFBQUFBQUFnR0VSZ2dNQUFBQUFBQUFBRElzUUhBQUFBQUFBQUFCZ1dJVGdBQUFBQUZxVTFXeDFkUWtBQUFBNGpSQ0NBd0FBb0VZMnE2M1d2cmJlZ2JydjdPazZNM3hVdmV0WXpWYUYrWWM1czdRcWZHdyt1dm5NcWJwbStIWE50a2R6Y3RWenZtN0VEWnJZZTVMYWVMWnhlSTR6ZEFuc292ZXZuYW1iejdoRmZoNStMYm8zQUFBQVRrOGN3UUFBQUVBMTRVRVJ1dStjNmRxWXVFRnpObnhXcmYvS29kZG9WTVJvRGVvOFdMSHBNVHFjZTdqV3RhNGZlWlBPNlhHT1BsMDNTNy90WGxpdDN5U1R2Tnc5NjZ3bnY2U2cxcjdoWFVkb1V1OUpxckJYNlBla1RkcWJ0cWZPdFU3V0piQ0xMTTE4S3JtOG9reEptVWsxOXJYa2N6NVppRitJTHV4M2tVd3lLZEFyVUY5cytyeEt2NWVibC95OUFoejRkRldWbEJjckl5K2p6akVYOXBzaUg1dVBSblE3UTdNM3pLN1M1MkgxYVBDZUo1U1dsNmpjWHRIbytRQUFBREF1UW5BQUFBQlUwenVrdDBMOFFqU2wvOFZLeTBuVm9qMi9WZW4vZE4wc0RlZzRVUDZlL3JyMzdPbjYrMDlQcUtLR0FQTE04RE0xcWZja1NkS2tQdWRyWmN3S0ZaVVZWUmtUNUJPa3Q2NTZ0ODU2YnB4MVhiVjVKeXpadTFobjl4aXY3dTI3NjQ0eGQybkd0dytwdEtMTW9jLzV4T1NuNVdmemRXaHNZeDNKejlTMEwyNnZzYThsbi9QSkp2YVpKSk5NeWkvSjE0L2J2Ni9XUHpMOEROMHg1cTZHZkV4SlVueEduQjc3ZmthdC9RRmVBVG96NHRpcDltKzN6RlZwZVVsbG44VmsxaWMzemE1dGFyMW1ydjZnM3ZBZkFBQUFweWRDY0FBQUFGUXpML29uaGJlTDFLandVYnBsMUZRZHpENm9QYW03Sy92eml2UDAzMVVmNk9GekgxSDM5dDAxdWUrRitpbjZ4eXByaEFkRjZNNnhkMHVTTWdzeTlhOWZuNnN6bUsyUGw1dVhUS2FhK3o3ZjhKbWVtdnlNVW5KU0ZPQWRxUHppdkJySGxaU1YxQmlRWitRZlVYRVRhcXVKcDV1bkFyMEM2eHpqaXVmczVlYWxjZDNQbGlSOXYvVzdPay9aMjJWWGNWbHh2Wi9WWXJiS3pZRVQ5WlA3WFNTcjJhckR1WWUxWk8vaWVzY0RBQUFBemtBSURnQUFnQnE5ditJZGhRZUZLOFF2UkErTWYwaVBmZmVJTWdzeUsvczNKVzNRNy9zM2FVam5vZnJyMEt1MEpuNlZqdVFmNjIvbjAwNHpKajRtbTlXbS9KSUN2VEQvT1IzSnIvdWFERW02NXNNcktxKzBPTGZYZVpvNjZuWmxGV1NwcUt4SW45dzB1OTdyTW9aMkhxcWhuWWZXMnYvNXhqbjZZZHQzMWRvL1hQV0JOaC80dmQ3NlR2Qnc4OUNZeUxHU3BDVjdGdFY0RGNlSWJpUDE0UGkvMWJ0V1N6L25pWDNPbDVlYmx6THlqK2pYbmI5VXRnZDZCVmJaVjVLU2p5YnJ3YS92ci9jelhOQjNzbTRjZVhPZFkvdzgvSFJlcjRtU3BDODNmYTZ5T2s3clB6M3ZLZTF6OEZxYmx5OS9UV0Z0bXUvT2VRQUFBSno2ZURFbUFBQUFhbFJjVnF5M2wvMUg1ZllLeFJ5T1VXbDVhYlV4czlaK3BLVE1KTDJ4K04rVndhd2srWGo0eW1JeXE2UzhWQzh2ZktIV083SHJNcURqUUVuUzFvTmJxclNYbEplb3FLeW9RZi9WZElWSVUvamFmRFYxMU8yYU91cDJ1Vm5jbTdSV1N6NW5tOVdteVgwblM1SyszdlJGNVhVay9wNytldjNLdC9Ua0JVK3JXMUI0a3o1UGJTNGVjS2xzVnBzU011SzFPbTZWSk1uTjRsN2pEellxN0JVcWQvQS9BQUFBb0Q2Y0JBY0FBSUFreVdLeXFGTkFweXB0cFdXbCt1K3E5NVNRSHErMjNtM1YxcnR0dFhudkxIdFRrdFExc0d0bG03MmlRaCt0bWFsZ3Z4QVZsaFJVNlpPazNPSmNIY2svVW1zdFZyTlYvVUw3UzVLMkhOaGNwZS9GQmM5clIzSjBnejdiM3ljL285NGhmUm8wcDdtNDhqbFA3bnVoZkQzOEZIOGtRY3RqbGxlMlR4bHdzV3dXZC9VTTdxbWlVdWRlQ3lNZE83RitYdTlqcDhBL1hmOUpaZnZGQXk3UkJYMHYxTEo5aS9YRmhqbE8zeGNBQUFDUUNNRUJBQUJ3bkw5WEc3MTQyU3RPWC9mS29WZFhhMXV5ZDdIZVgxbjd5ekI3QnZlU2g1dUhTaXZLdE8zZ1ZxZlg1RXF1ZXM0QlhnRzZlT0Nsa3FSUDEzNGt1K3pINnZIMDE0VGoxNVQ4c3VObnBSeE5WcS9nWGs2dDdmcVJOOHJkNHE0TmlldTFLMlduSk1uWHcwOFg5WnNpRHpjUCtYbTBjZnBwZlFBQUFPQUVRbkFBQUFCVVUxeGVJbnN6aEpKdUZuZFpUUFhmeURlMHk3Rjd2WGNtUjFlZVRGNFpzMEp1Vm5kbEZXUTFlTit0QjdmcWNGNjZEdFJ6WFVoOWQ0NmY0RzYxVmY3YTVtYXIxbDloTDNkb25aWjh6amVmY2FzOHJCNWFIYmRLdTA5NitlYWxneTZYelhMc3VYNnorV3VuMXpLZzR3Q042RHBTeGVVbCt1eWtVK0JYRExsU0htNGVLaW90MHB6MW56cDlYd0FBQU9BRVFuQUFBQUJVOC9SUFR5bytJODdwNjg2WStKZ0dkeHBTNzdoQng4ZXNUMWhYMlRaejlRZTZZZVJOdW4zTW5ZM2ErNnROWDFTZVFxNkpyODFYTTYvL3VNSHJmbkR0aDlYYTFpZXMwK3I0VmZYT2Jhbm5QQ1p5ckVaMEd5bEpTc2lJMStpSU1US2J6YkpaYlJyZmM0SWthZmI2VDFWVVZ2VXFGTFBKTEYrYmI3MzcyV3I1NFlHM3U1ZnVHSE8zSk9tSHJkL3FjTzVoU1ZKb203REtmZWR1K1ZwWmhka08vWEFFQUFBQWFBeENjQUFBQUxRcVlmNWhDdllMVmxsRm1UWWtycS9TMXptd2kzcDI2Tm1vZFgwOTZnNXo3YkpYQzRGcllqVmJaVFgvOGRmb211YVVISC9oWkd2aDRmWkhTSDNkaUJ1cTllOUozYTFWY1N1cnRZZjRoVFRxQndNbkRPMHlYRzI5QXlWSkYvYWZvaW45TDVIVjhzZnpPNWg5UUw5RXoydjArZ0FBQUlBakNNRUJBQUJRcTBDdlFQbDUrRFZwamR6aVBCM0p6M0I0L09ET3g2NUNTVHlTb0x6aXZDcDlzOWQvS2grYlQ2UHEyRi9QVlNoNXhYbTZjZFoxZFk3eDgvRFQ4NWUrcENEdm9NcTJPMlpQclRFSVAzSHkyaEhOL1p3M0pXM1VpRzVuS0xjb1YvbkZlY29yemxWb216Q042RFpTNWZaeWZiUm1abzN6N0xLcnVLeTQzcjB0WnF2Y3pOVy90VGo1NUwyWG01ZEt5a3VyM1AwOWM5VUhLbmZ3NmhnQUFBQ2dzUWpCQVFBQUlFa3FLU3RWZEhLMEpLbXdwRUNTZFBIQXl6U3A5NlFtcmJzc1pwbmVYZjZXSkNueFNLTGNMTzQ2bUhXdzF2RUpHZkd5eTY3SWRsSHFHOXBYTzVKM1ZQWWxIa2xvVWkxTllURlo5T0NFaHhYa0hhVFVuRlFGK3dVM2FoMVhQT2VzZ2l6OTg1ZG5Lc2RhelZhOWRObXJrcVR2dDM2cnBGcCtRSkI4TkZrUGZuMS92WHRmMEhleWJoeDVjN1gyOUx4MHpmajJiOG90emxGdVVhNGs2YVcvL0ZzaGZpRmF0bTlwbGJ2SkFRQUFnT1pDQ0E0QUFBQkpVbTV4YnBXZ1ZKTEt5a3NkdWlMa3oyeFdtMHd5Vld2L2F0TVg5Yzdka1J5dEpYc1dhM3pQQ2JybHpLbDZhTzREc3N2ZTRCcWNiZXJvMjlVcnVKZHlpblAxN29xMzljeUZ6elpxbmRid25DOFplSm5DL01PVW1KbW9iemJQYmZDK0RaR1ltVmo1Nnl1R1hLVVF2eEFkTFR4YTVTV1pBQUFBUUhNaUJBY0FBRUN0UGx2L1NZUEN5cmJlZ2JwNjJIVWFIVGxHa25Ra1AxUHI0dGMwZU44dk4zMnVVUkdqRmViZlVXZEdqTkxxdVBwZk10bGNURExwOWpGMzZwd2U0MldYWGU4c2UxTkg4aHkvM3NVUkxmbWNJOXRGNnJKQmYxRlpSWm5lWGZaV2kxMUgwcTF0TjEwODRCSkowc2RyUHF4MjFjM0ovdStDcDJRLzZkcVV1dGlzTnFmVUJ3QUFBT01pQkFjQUFFQ1R1VnZjTldYQXhaclMveExackRhVmxKZnFsK2lmOU8zV2J4eTZVL3JQY29weXRDeG1tU2IxbnFSemVrelF0b05iOWZiVjd6VzV6b1NNQkQwOTcwbUh4NXROWmswYmQ0L0dSSTZWSkgyeWRwYTJITmlzZGo3dG1seExZelQxT2Z2WWZIVGZPUS9JWXJMb2Y1dS9xbkpLdXptNVdkeDE5MW4zeVdxMmFuM2lPcTFOcUR1d3QxbmNXNlF1QUFBQW5CNEl3UUVBQU5Ba295Skc2NXJoMTFXK0xISlQwZ1o5c202V0R1Y2VidEs2YStOWGExTHZTZW9WMGtzMnE3czhyQjVOcnRWbWRUeGNEZkQwMTMzblBLRGVJWDBrU2JNM2ZLWmZkLzdjNUJvYXE2blAyYzNpcmdjblBLd092aDJVa0JHdjc3ZCtJM2VMdTlyNXRsY0gzL1pxNTl0ZXFUa3Ayblp3bTlOcnYrWE1XOVFwb0pPT0ZoN1ZmMWQ5VU5udTZlYXBNUCtPT3BoMVFLWGxKWlh0THkxOFFYSHBzUTZ0L2ZSRnp5ckVMOFRwTlFNQUFNQTRDTUVCQUFEUWFHT2p4dW51Y2ZkS2tnNWxIOVRIYXo5UzlLSHRUbGs3UGoxTzByRVhVdnA1dE5FdG45NVFwWC9hV2ZkcGFPZWhtaGY5azc3ZDhyVWtxVmRJSHoxODdnd1ZsQmJvbmkvdXJMWm1lWVZqVjJ6MERlMnJlOCtlTG45UGY5bGwxeGNiUDlkUDIzOW80aWRxUEdjODU3dkdUbE9mNDRHK3IyY2J2WHZOZjlYR3MwMlZNWE0yZkZZbEJMZFpiZW9iMnEvZXRVUGFoTmJhTi9INGFYNUpTamdTcnl1SFhLWGdOaUVLYVJPcUlPKzJrcVJiUDd0SkplVWxpamtjSTBuS3lFdFhkbUcyUTU4clBpTmVlVVY1eWk1d2JEd0FBQUJPUDRUZ0FBQUFrTVZrVWFlQVRnMmUxOEUzV0pKVVlhL1FXOHZlVkVWRnVib0dkblZvYms1UmpqSUxNbXZ0THlrdlVYNUp2cnpkdmVYdkZhQ0VJd2xWK3QzTXgvNHFtMXVVby95U0FrbFNVZW14bDB2YTdhcHNhd2hQTjA5ZE1lUXFUZXB6dnN3bXM0ckxpdlgyOGplMVBtRmRnOWVxaVN1ZmM4Rkp6K05FK0Z4U1hxTER1V2xLelVsVFdrNnF0aDdZVW1WdWtIZVFucnpnN3cydTkyUmpvODZxL1BYQWpvT3E5ZWVYNUZmZUQvN0VqNDlWdHZ2WWZPcThOOXhzTXF2Q1hxSC9MSG10U2ZVQkFBREErQWpCQVFBQUlIK3ZObnJ4c2xjYVBkOXNNdXY1UzE1czBKejV1K2JyNHpVejZ4eGpQUjUwVzh5V2FuMXRmWTRGdVhVRnBRMHhLbUswcmg5NWt3STgvU1ZKNlhucGVtWGhpelhlbTIwNzZXb1d1K3dPNytISzU3dzJmclh5aS9PVW1wdXF0SncwcGVXazZFaCs3VCtFa0tUaThoTEZIVCtkWFpkQTc3WUs5Z3V1c1MvbWNJd2kyMFVxcXpCYmg3SU82bEQyUWFVY1RWSHkwVU5LT1pxczlOejBhbk9zWnF1ZXZ2QlpaUlZrNnFNMUh5cmxhSEpsWDRCWGdLYU51MWRwT2FtYXVmcURhbk1CQUFDQVB5TUVCd0FBZ0Nyc2RoV1ZGVFY0bnRsa2tidkZUWklhUEwrc3ZMVE8vdTd0dTh0bXRVbVNjZ3FQVnVsenM3aXJ3L0Y3b05OeVVoM2FMOUFyc05hVDU1N3VucnBrNEdXVkFmalNmVXYwNmRwWktpaXQrVFI1Vkljb1NWSzV2YUpCTC81MDVYUGVtYkpUTzFOMk5taHVSbDY2bnZtNS9wUGdGL1NkckJ0SDNseGozOXpOWCtsL203Nm85Vm5XNUMrRC82cE9BWjNVS2FDVEJuWWNWQ1VFdjJMSVZlb2YxbDhLNjY4RFdmdTFZTmQ4aDljRkFBREE2WWtRSEFBQUFNb3F5TktOczY1cjhMeHplb3pYSFdQdVVybTlvbEh6Lyt6MnNkTjB0REJiVnJORll5TEhTVHAyclVsQ1JueVZjWU02RFpLYjJTcTc3RXJLVEhKbzdTdUhYcTBld1QzMTNaWnZ0RHhtV1pXK3dwSkN2VEQvT2MyWStMZyszekJiV3cvK2NTM0lnSTREVlZaZXF2eVNBdG50RmVyV3RwdXVIWGJzcys0L1V2MlVlRjFheTNPdVNYdmY5bXJ2MjE0N2tuYzRkZDJHbnRTUGFoK2xpd2RjSWtuYWRuQmJ0WmVSZnJMdVkvVUk3cW13Tm1HNjhZeGJsSHcwMlduMzBBTUFBTUNZQ01FQkFBRFFhdmphZkhUV1NYZElTOUxuR3o1VGFVVlpsYllwL1krRnBJa1pDY29weW5Gb2JXK2J0MEw4UXRRM3RGKzFFRnlTanVRZjBTUGZQbFN0L1p3ZTR6V3kyeGsxcnZuajl1OGQycnUxQ2ZFTFVaZTJYUlVlRks1dVFlSHFGaFFoWDV1UGRxZnVjbm9JWGhPTHlhek9iYnVxWjRkZTZoWGNTeXRqVjJoajBnWjV1M3ZyL25NZWxNVmtVVTVSanQ1ZC9tYTF1VVdsUmZyM2I2L291VXVlbDRmVlF3K01mMGovOS8yalNzbEphZmE2QVFBQWNHb2lCQWNBQUVDcnNTcHVsVHpkUENWSmgzTVBhMVhzQ2tVblIxY1pjK1hRcXhYVi90aDFKQXQzTDNSNGJWK2JyeVFwSXoralFUWEZITjZuZ1IwSHlXdzJ5MksycUxTc1ZBZXlEdWluNkIrYzlzTE01aGJpRjZMSi9TNVM1OEF1Nmh6WXVmSVpueXdqUDBNN2t4dDJYWXFqZkQzOEZOVXVTbEVkdXF0Nyt4NktiQjhwajVQdVZWOFR2MW9tbVRUdHJIdlZ6cWZkc1JkZUxuMWRXWVhaTmE1M01QdUFQbGo1bnU0N2U3cTgzYjMxOEhtUDZ2OStlRlNGcFlYTlVqOEFBQUJPYllUZ0FBQUFhRFhXeDYvUm1yaFZOZmFaVFdaZFBleGFUZWwvc1NRcE5qMVd5L2N0clhHc3lWUzlMZEQ3MklzMDAzTFNHbFRUdk9pZk5DLzZwd2JOYVczeVMvSTF2dWNFbVUxbVNWSk9VWTVpRHU5VFhIcWM0dEpqRlpjUnAxd0hUOVEzeExBdXczWER5SnZVM3JkOXRiNkMwZ0xGcE8zVHJ0UmQycHU2VzllTnVFRkRPdytWSkgyejVldDZyemhaSGJkSzNUdjAxS1Rla3hUbUg2Wjd6cnBYTC8vMmt0TS9Bd0FBQUU1OWhPQUFBQUJvTkc5M2IwbFMrWit1SzNHMmJtMjc2WlpSdDZsNysrNlNqcDFhZm0zeEt5cTNsMWNaVjFKZUlrbnljdk5TbUg5SEhjbytLRW5xR2R5ck1vaE5QdDUyc3B2UHZGVlhsbDd0MUpxOTNMeWN0bFpUbjNOT1VZNisyUGk1c2dveXRUZHRqdzduSHE0MjV2bExYMWFRVDVBa3lkMTg3Q1djd1g0aCt1LzFIOWU3L29tWGRuWnAyN1Z5L01lclp5bzFKN1h5dVJlVUZtaDN5aTd0U3RtcFhTbTdsSGdrUVJYMkNrblNlYjBtNnNKK0YwbVNOaVp0ME56Tlh6djB1VDViTjBzUlFSR0thaCtsb1YyRzYvTEJmM1Y0TGdBQUFFNGZoT0FBQUFDb1Y1ZkFMaHJVYWJBS1Nnb3EvN05aYlpyWTUzeEpVbnB1ZXJQc0c5a3VVbE1HWEtKaFhZWlhubUpPeWt6U2l3ditwU1A1UjZxTlR6bWFvcktLTWxuTlZyMTYrV3NxTFQ4V0dwOElhWE9LY2hTWEhsZHRYazBubFYyaE9aOXpmZmVYKzlwODVIZjh5cGdUTENaenRiYTZXRXlXeXZIdUZqZkZaOFJwem9iWjJwMjZVM0hwY1pXaDk4bk83bkdPYmhrMVZaS1VtSm1vTjVlKzRmQitaUlZsZW0zeEszcngwcGZsNitHbnl3ZGZvWVNNQlAyK2Y1UERhd0FBQU1ENENNRUJBQUJRTDA5M0wxMDk3TnBhKzFmRnJtaVdmWU44Mm1sRTE1R1NwQXA3aFg3ZU1VOWZiZnk4Mm9zeVQ4Z3R5dEduNjJicG11SFh5Y1BxVVJsK1MxTHkwV1I5c1BLOWFxZkhKV24yaHMrMEwyMnZVMnZ2RTlKSFZ3NXQyT2x5VnoxblNYcCsvbk55TXp2djI0TVRkNi9YRmI0SGVQcnJocEUzeVNTVE12SXo5TktDZjZtNHJMaEIreHpKUDZJM2xyNnV4eWM5b1lQWkI1V2FrOXFrdWdFQUFHQThoT0FBQUFDb1YxcE9xc29xeW1ReFcyVFNzUXUzSyt3VnlzakwwSXFZNWZweCt3L05zdSs2aExWYXZHZVJBcndEOWNXRzJkcWZ0Yi9lT1F0MnpkZUNYZlBsWS9PcHJMVzRyTGp5cXBTYUhNbzZxTDFwZTV4V3R5VDVlL2szZUk2cm5yT2t5cXRqV2xKV1liYisvdU1UdW5QYzNYcDcyWDkwSkQrelVldEVIOXF1bHhlK3FPamthSlhXOGZzTUFBQ0EwNVBKYnJmYlhWMEVBQUFBNmpaMjV1V3VMcUVLczhrc3U5MHV1NXIvcjVJbW1acHRIemV6VlNhVFNhWGxaUzN5V1JxcUpaOHpITGRpNmx4WGx3QUFBSUFHNENRNEFBQUFHcXltdTUyYlMzTUd3TFZkcTlKYXRPUnpCZ0FBQUl6SzdPb0NBQUFBQUFBQUFBQm9Mb1RnQUFBQUFBQUFBQURESWdRSEFBQUFBQUFBQUJnV0lUZ0FBQUFBQUFBQXdMQUl3UUVBQUFBQUFBQUFoa1VJRGdBQUFBQUFBQUF3TEVKd0FBQUFBQUFBQUlCaEVZSURBQUFBQUFBQUFBeUxFQndBQUFBQUFBQUFZRmlFNEFBQUFBQUFBQUFBd3lJRUJ3QUFBQUFBQUFBWUZpRTRBQUFBQUFBQUFNQ3dDTUVCQUFBQUFBQUFBSVpGQ0E0QUFBQUFBQUFBTUN4Q2NBQUFnRk5BcjNaUnJpNEJnUGl6Q0FBQWNDb2lCQWNBQURnRlJMWHQ2dW9TQUlnL2l3QUFBS2NpUW5BQUFJQlR3SVU5SjhoczRxOXVnQ3VaVFdaTjZYV2VxOHNBQUFCQUEvR2RGQUFBd0NtZ1oxQ0VMdXd4M3RWbEFLZTF5M3Fmcis1dHU3bTZEQUFBQURRUUlUZ0FBTUFwNHJhaFY2dU56ZGZWWlFDbnBTQ3ZRTjAyOUdwWGx3RUFBSUJHSUFRSEFBQTRSYlR4OE5QblY3eXAwVjJHdTdvVTRMUnladWVoK3ZUeTErVHA1dUhxVWdBQUFOQUlKcnZkYm5kMUVRQUFBR2lZWDJPV2FjT0JMWXJMM0svRTdBT3VMZ2N3bks3K25SUWUyRWtqT2c3UytkM1BkblU1QUFBQWFBSkNjQUFBQUtDRmpKMTV1UWFFOU5hYmsvL2g2bElBQUFDQTB3YlhvUUFBQUFBQUFBQUFESXNRSEFBQUFBQUFBQUJnV0lUZ0FBQUFBQUFBQUFERElnUUhBQUFBQUFBQUFCZ1dJVGdBQUFBQUFBQUF3TEFJd1FFQUFBQUFBQUFBaGtVSURnQUFBQUFBQUFBd0xFSndBQUFBQUFBQUFJQmhFWUlEQUFBQUFBQUFBQXlMRUJ3QUFBQUFBQUFBWUZpRTRBQUFBQUFBQUFBQXd5SUVCd0FBQUFBQUFBQVlGaUU0QUFBQUFBQUFBTUN3Q01FQkFBQUFBQUFBQUlaRkNBNEFBQUFBQUFBQU1DeENjQUFBQUFBQUFBQ0FZUkdDQXdBQUFBQUFBQUFNaXhBY0FBQUFBQUFBQUdCWWhPQUFBQUFBQUFBQUFNTWlCQWNBQUFBQUFBQUFHQlloT0FBQUFBQUFBQURBc0FqQkFRQUFBQUFBQUFDR1JRZ09BQUFBQUFBQUFEQXNRbkFBQUFBQUFBQUFnR0VSZ2dNQUFBQUFBQUFBRElzUUhBQUFBQUFBQUFCZ1dJVGdBQUFBQUFBQUFBRERJZ1FIQUFBQUFBQUFBQmdXSVRnQUFBQUFBQUFBd0xBSXdRRUFBQUFBQUFBQWhrVUlEZ0FBQUFBQUFBQXdMRUp3QUFBQUFBQUFBSUJoRVlJREFBQUFBQUFBQUF5TEVCd0FBQUFBQUFBQVlGaUU0QUFBQUFBQUFBQUF3eUlFQndBQUFBQUFBQUFZRmlFNEFBQUFBQUFBQU1Dd0NNRUJBQUFBQUFBQUFJWkZDQTRBQUFBQUFBQUFNQ3hDY0FBQUFBQUFBQUNBWVJHQ0F3QUFBQUFBQUFBTWl4QWNBQUFBQUFBQUFHQlloT0FBQUFBQUFBQUFBTU1pQkFjQUFBQUFBQUFBR0JZaE9BQUFBQUFBQUFEQXNBakJBUUFBQUFBQUFBQ0dSUWdPQUFBQUFBQUFBREFzUW5BQUFBQUFBQUFBZ0dFUmdnTUFBQUFBQUFBQURJc1FIQUFBQUFBQUFBQmdXSVRnQUFBQUFBQUFBQURESWdRSEFBQUFBQUFBQUJnV0lUZ0FBQUFBQUFBQXdMQUl3UUVBQUFBQUFBQUFoa1VJRGdBQUFBQUFBQUF3TEVKd0FBQUFBQUFBQUlCaEVZSURBQUFBQUFBQUFBeUxFQndBQUFBQUFBQUFZRmlFNEFBQUFBQUFBQUFBdzdLNnVnQUFBQUFBcmN1YXBOKzFKR0cxWW80a3lNZmRXOUZwZTF4ZEVsQ2pmaDE2S0sra1FGRnR1K25jaURFYTBXbVFxMHNDQUFDdEVDRTRBQUFBZ0VvdnJIaGIrU1dGNmhrVXJuRmRSNmlMZjVpclN3THFsSlI5U1B1ekQrbkhQUXUxUEhHZEhobHpsNnRMQWdBQXJRelhvUUFBQUFDUUpQM2ZieStwblhlZ2JodDZsY1owSFU0QWpsTkNGLzh3amVrNlhIY011MVlCSG41NmF2R3JyaTRKQUFDME1vVGdBQUFBQVBUQ2lyY1ZIdEJKNTBhTWNYVXBRS05OakJxblRuN0Jlbm5sZTY0dUJRQUF0Q0tFNEFBQUFNQnBiazNTSnVXWEZPcmNTQUp3blBvbVJvMVRWdUZScmR1LzJkV2xBQUNBVm9JUUhBQUFBRGpOTFk1ZnJaNUI0YTR1QTNDYVh1MGl0RGhodGF2TEFBQUFyUVFoT0FBQUFIQ2FpODFNVkdmdS80YUJkUEh2cU5pTVJGZVhBUUFBV2dsQ2NBQUFBT0EwNSszdXhVc3dZU2hkQXpyS3k5M0QxV1VBQUlCV2doQWNBQUFBT00zdFNOdnI2aElBcDR2bS8yc0FBSEFjSVRnQUFBQUFBQUFBd0xBSXdRRUFBQUFBQUFBQWhrVUlEZ0FBQUFBQUFBQXdMRUp3QUFBQUFBQUFBSUJoRVlJREFBQUFBQUFBQUF5TEVCd0FBQUNBeTYySVhxT3hEMHpTaXVnMXJpNEZBQUFBQmtNSURnQUFBTURsM3ZydVBVblNOeXUrZDNFbDFkbnRkcTNhc1ZaMnU3M2VjYzZXa0pMbzlEVUJBQUJPTjRUZ0FBQUFBRnhxYyt3MnBXWWRsaVJ0aWQydXpiSGJXcnlHZ3FKQ3ZmamxhOXFSc0xOYTN3dGYvbHVQZi9pTTVxNnNQYUJQT254QU43OThsM1lrN0hKYVRXLy84TDV1Zk9sT3JkcXgxbWxydWtLRnZVSzVoWGs2bkpXdXhOUWs3VWpjclExN05tbloxcFdhdDM2QmRpYnRjWFdKQUFEQTRLeXVMZ0FBQUFEQTZXM1cvTmxWdnA2L1laRUdSdzVvMFJvMjd2dGRQNjlmb0ZVNzF1cTk2YThyTENpMHN1OHZZeTdXd2sxTDlQNjhqelNzK3hCMURlNWNaVzVSU1pHZW12VlBKYVFrNmQ5ejM5Si9IM3BURnJPbHlwZ1BmLzFVMGJVRTVOT21URlgzanBIVjJvZjFHS0t2bG4yblY3Nytqd1pFOUpXdnAyK2RuK0ZvZm83KytvOGJIUDNJRGh2UmE2aWV2ZW1KS20xZkx2dEc2M1p1VUdsNW1jb3J5bFJhVnFheWlqS1ZsNWRYL3Jxc3JFeEZwVVVxTEM2cWMvMXpCbzFUbnhzZWMzcmRBQUFBSnhDQ0F3QUFBSENaZllmaXREVXV1a3J2R05ac0FBQWdBRWxFUVZUYi9JMi82YVpKMXlvME1MakY2aGpYZjdUK011WmlmYlB5QnozMjRUTjY3LzdYNWVYaEtVbnEzakZTMTAyNFVwOHMvRnovblBPeTNwMyttdHdzeDc2VnFyQlg2Sit6WDFKQ1NwTGErUWZwaGFuUFZBdkFKU2t1T1Y2Ylk3Yld1SGQyWHJZS2lncXJ0ZmZ0Mmtkais0L1M3djE3bFpDY3BNaXdpR3BqckZhcjNLMXVrbzVkeDFKVVVpU2J1MDBSSVYwYi9TeE9LQ29wVm54S29vcExTcXIxZWJwN1ZKN1lONXZNeCtxd3VNbHF0Y3Bxc2NyTjZxNjh3andWRmhjcHFtT2tBbjNieU5QbUpXK2Jwenh0WHZLMGVSNy90YWVDQXpzMHVWWUFBSUM2RUlJREFBQUFjSm01eTJ1K1ltVFcvRGw2L0pxSFdyU1d1NlpNMWZiNEhZbzVGS2YzNTMyb0J5Ni9wN0x2dWdsWDZyZmZseDRQczdkcFJNOGhrcVFQZi8xTUs2TFh5TWZUUjYvYy9rKzFEMmhYNXg1ZlBqbXJNdHkvL29YYmxaUzJYMWw1MlpyMDJLVjF6cnZucmIvVjJIN3BxSXYwd09WM1YybnJGQlNtOTZhL1VlL25sYVJOZXpmcllFYXl6aDQ0Vm0yOC9hcjA3VHNVcDZtdjNGM2p2QXRIVHRLa1lSUGtibldYeVdTcWNjd1RILzlUSzdhdjB2OWQvWkRDUTdzNVZBOEFBRUJ6SUFRSEFBQUE0QkxKbWFtYXYvRzNHdnRXN1ZpcjNNTGNlcThBY1NaM3E1dWV2TzRSZmJib0swMjk0TVlxZlRZM201Njhmb2E4UGJ6VXRjTWYxNkdjTi9RY3JkaStTZy8vOVg1MWE4RHA2NHlqR1VwSzI2L1F0aUVLQ1RnV2lyZnpEMUt2emowZG1uOGs1NGgySnU1MmVML2F6RnUvUUV1MkxGZnZycjJxaGVCMXNaZ3ROWjU0QndBQWFJMEl3UUVBQUFDNHhLejVjMnJ0eXl2TTA5Zkx2OWN0azY1djFocStXdmF0bG05ZlhhMTl4c3luSFY3RHg5TmI3LzM4Y2JYMloyLzZQN1gxQzZ4eHpvYTlteVZKdzNzTXJtenIxNjJQbm5id2J1d1YwV3YweEVmL2NMaEdaOWwzS0U1ZkxwbnIwTmk5Ky9kS2t0Ny9lWmE4UGJ6cUhSOFMyRUczVGI2cFNmVUJBQURVaEJBY0FBQUFRSXZhZHloT2FWbHBXclZqYlozajVxNzRRWU9pQnFoRFFQdG11eDg4T1NORk94SjJOc3ZheFdYVjc5SStZY09lM3lWSkkzb1BrOWxpa1krSHR6emRiUTZ2N1dZK05zZG1jM3lPTTJSa3AydlI1cVVObXJOMjEzcUh4a1dHaGhPQ0F3Q0Faa0VJRGdBQUFNRHBjZ3R6Rlp1Y29OaERjY29yek5mVzJPMUt6VXhUU21hYXcydmtGZWJwL3JjZXFmdzZLaXhjd1lFZEZCa1dvY2l3Y0hVSTZLRHVOYndzc2pHbS8rVnVUUm82d1NscjNmSDYvVXBLMjE5cmY0VzlRaHYzL2k1M056Y05pUm9vRDNjUHpmdlgxeW9xTHE3eEJaazFHUkRSWDk4OSs0VnNWdmRheHp6NDN1TXFLeXV0YzUzRTQzVys5T1hyOHJKNVZMWmJyVzY2ODZKYnE0MGYwV3VZNWovL1hhM3J4U1hINi9WdjMxYk1vWGlaVFdaVjJDdmtackhLTHVrdlk2Ym9tdkZYeUdhdE9iaTNtTTExMWdvQUFOQlloT0FBQUFBQW5PN0tmOXlrdktKOHA2NFpjeWhlTVlmaXRUTDZqeFBrVVdIaCt2QnY3elI1YlhlTFZWNGVuazFlUjFLdEw0bzhZVmZTWHVVVzVPbk1QaVBsNFg0c2VJNU5UcWoxSlpTMW1UeGlvbVpjOVVDdC9mc094S2lramhDOHFLU284dGVKYVVreW0vNElvZDJ0YmpYT3NaZ3ROVDZudzFucG1yUGtmL3BoOWM5eWMzUFQvWmZkcFMyeDI3VmkrMm85ZCt2VCtuTHAxL3BxMmJkYXVtMmxyajc3Y2swY09rRStudDZPZkV3QUFJQW1Jd1FIQUFBQTRIVEJnUjBVbXh6ZjdQdDRlemczU00wdHlLMHpPSzZOMld4V2dJKy9RMlBYN2Q0b1NSclQ3NHpLTmw4dkg1MHphRnlEOXV6VnVVZWQvZk9lKzdyV3ZyVzdOdXJSbVUvSmJyZExrdDY1LzdWcXArcjNIWXFydDRZOSsvZnFoN1cvYXVIR1JTb3RMOVBncUlGNjZLLzNxbE83TUcySmpaWWt0Vy9UVnEvZDlZSytXejFQbnl5WW96ZStmVmNmL1B5eHpobDBsc2IwSGFraFVZTmthOEJWTUFBQUFBMUZDQTRBQUFEQTZkNjQ1MFhkLzlhTVpnM0NJMFBEOWR5dFR6VnBqY3ZHVHRHWWZtZW9hM0JuU2RJem43MVFlVjkzUXdUNkJ1ajdmM3doU1hya3l1a3FLaTVVVzkrQUdzZmEzSTVkWWZMN3ZpMmFQR0tpSkNra29JUERMOFZzcXVRanlYcDI5b3V5dWRuVXVYMG43VHNZNC9EYzB2SXk3VW5hcTAweFc3Umt5M0lscFIyUUpIVUo3cXk3THJ4RlovWVpXZU04azhta3kwWmZwRWxESjJqdWl1ODBkK1VQK25uZGZQMjhicjdjM2R6VnZXT1Vva0xETmFiZkdScDYwc3RDQVFBQW5JRVFIQUFBQUdoQmVTWDUycExTUEM5aWJFMThQWDJiTlFpUERBM1hHL2U4S0Y5UDN5YXQwNlY5SjNWcDM2bnk2eDRkb3h5ZW01VjNWREVIWTQ5OWNkSU5LSDI3OXFwejN0Vm5YNjVsVzFkbzBlWmxtanh5a29aRURXeFF6VTF4SkNkVE0vNzdkK1VWNXVtSmF4L1dtbDBiR2hTQy8rMjl4N1VsZG52bDF3UEMrK3F2WjEybTBYMUh5bXd5cTZTc1ZIdVM5cXB2ZUcrNVc2MXl0N3JKZk5KZDMxNGVucnJodkd0MDlmZ3J0R2JIT3YyOFlZRTI3OXVxSFFrN3RTTmhwODdzVzNPSURnQUEwQlNFNEFBQUFFQUxpajJTcVB0Ly9ydXJ5MmdSdnA2K2V2U2FoelQ5clVlY2VqKzRzd0x3bXR3MithWjZ4MlRuSGRXWHk3N1J0eXQvbENTTjZqTlN0MXh3ZzhON1dDMVdUWnR5bXg1NDl6RjlzbUNPZkQxOTlPUGFYeHBWcjcrUHY2YWU3OWplR1VjemRQL2JNM1FnL1pBdUhYMlJ6aHM2WG10MmJXalFmdGVNdjFJWlI0L29yQUZqTkg3UU9JV0hkcXZTUDN2Umw1cTFZSTZHZEIrazErNTZ2dFoxM0N4V2pSc3dXdU1HakZaeFNiRzJ4dS9RbnYxN05hTG5rQWJWQXdBQTRBaENjQUFBQUtBRm5kLzliSjBmZGJhcnk2aWlPVVA1N21FUmV2MmVsNXdXaFB0NGVPdWZ0ejdWTEFGNGZZN201K2lycGQvb20xVS9xTEM0U01ON0R0R3Q1OStvWHAyN04zaXRJZDBIcVd0d0YyMk5pOWFXMk8zNmNVM2pRdkRRdGlFT2hlQXh5ZkY2NHNOL0tDVXpWWk9HbmF2cGwwMXIxSDdEZWd6U0p6UGVyL3k2ckx5czh0ZjcwdzVvenFLdjVHNTEwN1NMYjZ2U1Z4ZUx4YUloVVFNMEpHcEFvMm9DQUFDb0R5RTRBQUFBMElLQ2ZkcHBVRWdmVjVmUm9wd1ZoUHQ0ZU92MWUxNVNhR0N3RTZ0ejNKTWZQNnV0Y2RIcTE2MlA3cnp3RnZVTGI5cnY0N0FlZzVXWW1xUTIzcjc2OHNsWmxlMHpmNTZsUlp1WDZkR3JIOVRBeVA2U3BHditlWXNDL1FMMDFuMnZWbG5EelZ6L3QzUy9iRmlvZjg5OVN5V2xKVHB2NkhqTnVHcTZUQ1pUdmZOcU1tdkJITTFhTUtmZWNiZSszTGlRZmNWcjh4czFEd0FBb0M2RTRBQUFBQUNhWFZPRDhCTUJlUGV3Q0tmVnRISHY3L3Axd3lLSHh5ZW03WmNrdWJ1NTY3dlY4L1RkNm5sMWpyZTV1V3ZHVlEvVTJoOGMyRjZTbEoyWFV5WFl0eHdQdGtQYmhsUnB0NW90RGZvQlFIcDJodDc4NFgwdDI3cFNralQxL0J0MHczblhPRHkvSmhHaDNUUmhjUFYveWZEN3ZpM0t5c3RXUkVnM2RRdnBXdXQ4dXlxMFpNc0syZTEyamV3MVhENmUzazJxQndBQXdCR0U0QUFBQUFCYVJQZXdpRWFmQkE5cDI4R3BBYmdrSFRoOFNJczJMMjN3dk4vM2JYRm9uSWU3UjUwaGVIbDVoU1NwcEx5a1NudDZkcm9rcWExZllJTnJPMkhlMmwvMTFvOGZxS0NvVUQ2ZVBucjA2Z2MxdHQrWjFjYmxGT1JLa3R6TUZvZldIZGQvdE1iMUgxMmxiZTJ1alZxOFpaa0MvUUwxNzJuUEs4REh2OWI1SC83NnFleDJ1M3AyN3E0WGIzdW0wU2ZTQVFBQUdvSVFIQUFBQUVDTFNNNU1iZlRjbUVQeFRxemttSE1HalZQZkJseHA4dUlYcnlybVVMd2V1ZUorZFhmZ0huQ0x5Vnl0cmF6czJEM1pSU1ZGV3I1OWxTU3BmWnVneW42NzNhNjRsQVM1V2F3S0NleFE1L3FKcVVuS0t5cFEzNjY5cXZWMUNHeXZ3dUlpbmRGN2hCNjU0ajYxYmRPMjJwajlodzlxZS95T1l6VUV0Sy8zODlRaytVaUtucDM5b3V4MnV3WkhEbEJ1UVY2dElmaTNxMy9TSndzL2w0ZTdoeDYvNW04RTRBQUFvTVVRZ2dNQUFBQm9FYW1aYVUyYXYrOVFuRk5QZy92N3RKRy9UeHVIeDl2Y1BTVkpvZTFDRzEzSEl4ODhxZEx5VXVVWDVhdWdxRkNlTmcrTjZEV3Nzajg2ZnFlTzV1ZG9jTlFBV1MxMWY3dTIrOEErUGYvNXE3cnFuTXMxN2FLcFZmcUc5UmlpOTZlL3JwNmRlMVMyL2JUMlYvMXZ4WGZ5OWZTVjNWNmhtRU54S2lrdDBmQ2VRK1R0NGRXb3o3UC84Q0gxN054ZFcyTzNhOUhtcFZxMGVhbkNna0kwc3Rkd25kRjdtQVpFOXBmc2RyMC83MlBOWGZHOTNDeFcvZU9tSjlTMVErZEc3UWNBQU5BWWhPQUFBQUFBV3NUVzJPMU5tcCthbWViMEsxRmEycUNvQWZwNTNiR1hQM1lMNmFMN0xwMVdlWExhYnJmcm93V3pKVW1UUjV4ZjcxcDVoWG1TYW44NTVza0J1Q1IxYkIrbXBOVDlsVis3dTdsclRMOHo5TUJmN203NEJ6bHVaSytoR3RscnFISUw4N1IrOTBhdGpGNnI5WHMyNnB1VlAraWJsVC9JdzkxRHZsNCtTcy9Pa0krbmo1Njc5U2tOaXVqZjZQMEFBQUFhZ3hBY0FBQUFRSXRJelR6Y3BQbXhoK0pxdk5lNnBkanRGVTFlNC9vSlYyamFsS2x5ZDNPWHplcGVwZS9kZVI5cWM4eFdEWTRhcVBHRHg5YTdWblplamlTcGc0TlhtUXdNNzZjRkwzeXZzb295eVc2WGo2ZVAwNjRrOGZYMDBZVEJaMnZDNExPVm5KbXExK2UrcFhXN042bW9wRWhGSlVXU2pvWDI3LzQ0VTZQN25hR3hmYzlVMStBdVR0a2JBQUNnUG9UZ0FBQUFBRnBFYWoxM2dnK002S2V0Y2RGMXpHOWFpTjRRaDdQUzVXSHprTGVIbHl4bWk3THlzclgvOEFGSlVoc3Z2OFl2YkRMTDE5T25TbE5lWWI1ZS8vWWRMZHkwV0QwN2Q5Y3pOejR1ODUvdUU3ZGFMY29yS2xCNVJia3N4MTlpR1hNd1JwSVVGaFJTWld4S1pxb2UrZUNweHRkNFhFRngvUzh4cmJCWEtEVXpWWEVwaWRvZXYxUFI4VHUwZS84KzJlMTJTZEladlVkb3d1Q3p0U054cDFaRXI5YWUvZnUwWi84K3pmejVFM1ZzRjZyUi9jN1UyTDVucUhmWFh0VStNd0FBZ0xNUWdnTUFBQUJvRWJHMXZOeHlZRVEvUFhyTlF3b05ETmJtMkcyYU5YOTJqV0Y0ZlNHNk0vMzkwMzlwWitKdVNaS1hoNmVLUzBwVVhsR3VRTDhBZFd3ZjVwUTl5c3JMTkgvakluMjhZTGJTc3pOMHdmQnpkZCtsMCtUbDRWbHRiR2piVUNXbUp1bldWKzZXdjQrL2lrb0t0U3Rwcjl6ZDNLdGRlNUpmVktCMXV6YzRwY1kvVzcvbmQ4M2Z1RkJadWRrNmtwdWxsSXdVbFpTVlZoa1RFZEpOWi9ZZHFVbkRKcWhUdTJQUDZ0d2haMm42WmRPMEkyR1hsbTVicVdYYlZ1cGdlcksrWERKWFh5NlpxMEMvQUwxMDI3UHEzakd5V2VvR0FBQ25OMEp3QUFBQUFNMHV0ekJYZVVWVlR4WUhCN1RYbzljOHBNR1JBeXJiQmtjTzBPQjdCdWlYRFFzMWEvNXNwV2I5Y2ZxN3JsUGl6dGFsZlVmdFN0b2p1OTJ1Z3FKQ3VWbXNpdWdZcGZzdnZiUGFOU2FOVlZaZXBtMXhPK1RyNmFNWlYwN1g4SjVEYXgxNzk4VzM2Nld2WGxOOFNtSmxXMGhnc0taTm1WcnRwWmJoSVYzMXpuMnZOYm0rK0pRRVRmdlBnMVhhQXYwQ3RIano4c3F2ZlR4OTFMTnpkL1hvMUYwOU9rYXFmM2cvQlFmV2ZEMkx5V1JTdi9BKzZoZmVSL2RlY29lMnhlL1FrczNMdEhUYlNublpQQlVSMnEzSk5RTUFBTlRFWkQveDc5UUFBQUFBTkt1eE15L1hUWVAvcWxzR1grbnFVcW9ZTy9OeXpiNzg5V2JkWTNQc05rMS9lNFlreWNmRFd6ZE51bFpYakx1c3pqbTVoYm42ZXZuM21yVmdUbVhibDAvT1VtaGdjTFBXK21mbEZlVXltOHhPdXovN3p5cnNGVTY3Q3FTc3ZFd21rNm55eXBUbThQdStMUXIwRFZEN2dQYlZBdmpHS0NzdjA1R2NMSFVJYU9lRTZ2NXczZHpwV2pGMXJsUFhCQUFBcHlaT2dnTUFBQUJvZHNHQkhSUVpHcTZCa2YxMTg2UnI1ZXZwVys4Y1gwOWYzVExwZWswYWZxNW16WitqcmJIYjVPdnAzUUxWVnRXY2diSWtwOTZGYmJVMC83ZDRRN29QY3VwNlZvdlY2UUU0QUFEQXlRakJBUUFBQURTNzBNQmdmZlR3TzQyZSsvZzFEem01SWdBQUFKd3VlUDAyQUFBQUFBQUFBTUN3Q01FQkFBQUFBQUFBQUlaRkNBNEFBQUFBQUFBQU1DeENjQUFBQUFBQUFBQ0FZUkdDQXdBQUFBQUFBQUFNaXhBY0FBQUFPTTMxN2RERDFTVUFUc2YvMXdBQTRBUkNjQUFBQU9BMGwxOVNvS1RzUTY0dUEzQ2F4S3lES2l3dGNuVVpBQUNnbFNBRUJ3QUFBRTV6VVcyN2FUOGhPQXdrS2Z1Z3VyY05kM1VaQUFDZ2xTQUVCd0FBQUU1ekV5TEdhRmQ2ckt2TEFKeG1kM3Fzem8wWTdlb3lBQUJBSzBFSURnQUFBSnptUm5ZYUpIOFBQeTJJV2VIcVVvQW0rMlh2VWdWNXQ5WFFqZ05jWFFvQUFHZ2xDTUVCQUFBQTZPRXhkK3BBVG9ybXh5eDNkU2xBby8yeWI2blM4alAwNEtqYlhGMEtBQUJvUlFqQkFRQUFBRWlTL2pIK0lSMHR5dFg3R3ovWDhvUjFTc3c2Nk9xU2dIb2xaaDNVOG9SMWVtZjliT1dYRk9ydjV6emc2cElBQUVBclkzVjFBUUFBQUFCYWo0ZkgzS24xQjdab2NmeHFMVWxZS3k4M0QwV243WFYxV1VDTituWG9xWUxTUWtXMTdhYkwrNXpQRlNnQUFLQkdoT0FBQUFBQXFoalJhWkJHZEJyazZqSU02WTRmSDFOTVJweVczUEkvVjVjQ0FBQncydUE2RkFBQUFBQm9JYW01NlNxdHFIQjFHUUFBQUtjVlFuQUFBQUFBQUFBQWdHRVJnZ01BQUFBQUFBQUFESXNRSEFBQUFBQUFBQUJnV0lUZ0FBQUFBQUFBQUFERElnUUhBQUFBQUFBQUFCZ1dJVGdBQUFBQUFBQUF3TEFJd1FFQUFBQUFBQUFBaGtVSURnQUFBQUFBQUFBd0xFSndBQUFBQUFBQUFJQmhFWUlEQUFBQUFBQUFBQXlMRUJ3QUFBQUFBQUFBWUZpRTRBQUFBQUFBQUFBQXd5SUVCd0FBQUFBQUFBQVlGaUU0QUFBQUFBQUFBTUN3Q01FQkFBQUFBQUFBQUlaRkNBNEFBQUFBQUFBQU1DeENjQUFBQUFBQUFBQ0FZUkdDQXdBQUFBQUFBQUFNaXhBY0FBQUFBQUFBQUdCWWhPQUFBQUFBQUFBQUFNTWlCQWNBQUFBQUFBQUFHQlloT0FBQUFBQUFBQURBc0FqQkFRQUFBQUFBQUFDR1JRZ09BQUFBQUFBQUFEQXNRbkFBQUFBQUFBQUFnR0ZaWFYwQUFBQ251alZKdjJ0SndtckZIRW1Rajd1M290UDJ1TG9rNExUUXIwTVA1WlVVS0twdE41MGJNVVlqT2cxeWRVa0FBQUFBV2lGQ2NBQUFtdUNGRmU4b3Y2UkFQWVBDTmE3ckNIWHhEM04xU2NCcEpTbjdrUFpuSDlLUGV4WnFSZUo2UFR6bVRsZVhCQUFBQUtDVjRUb1VBQUFhNmY5K2UwbnR2QU4wMjlDck5LYnJjQUp3d0FXNitJZHBUTmZodW1QWXRmTDM4TlZUaTE5MWRVa0FBQUFBV2hsQ2NBQUFHdUdGRlc4clBLQ1R6bzBZNCtwU0FCdzNNV3FjT3ZrRjYrV1Y3N202RkFBQUFBQ3RDQ0U0QUFBTnRHYi9KdVdYRk9yY1NBSndvTFdaR0RWT1dVVkh0ZjdBRmxlWEFnQUFBS0NWSUFRSEFLQ0JGc2V0VnMrZ2NGZVhBYUFXdllJaXRDaCtsYXZMQUFBQUFOQktFSUlEQU5CQXNabUo2c3o5MzBDcjFjVy9vMkl6RWwxZEJnQUFBSUJXZ2hBY0FJQUc4bmIzNGlXWVFDdldOYUNqdk53OVhGMEdBQUFBZ0ZhQ0VCd0FnQWJha2JiWDFTVUFxRWMwZjA0QkFBQUFIR2QxZFFFQUFBQUFnUHA5Rnp1M3h2WkxJeStYSkdVVXBtdmxvZVhWK29NOGd6UW03Q3hKMHNwRHk1UlJtRkZ0ekppd2NRcnliT2ZRUHJzemQybFA1cTVxL1QwRGU2dFhZRytIOW5Ha1ZrZjJhUzNQQkFBQXRHNmNCQWNBQUFBQUFBQUFHQlloT0FBQUFBQUFBQURBc0xnT0JRQUFBQUJPTVRWZHd4SGsyYTdlNnpsT1hBSFMwTFZQMXV1azYwZ2F1NDhqdFRxeVQzMXJOTWN6cWUxcUZBQUEwSHB4RWh3QUFBQUFBQUFBWUZpRTRBQUFBQUFBQUFBQXcrSTZGQUFBV3FuNzNucFlKcE5Ka3VUajZhM25idmw3bytaSzBodDN2K1QwK3VxU2twV20zUHdjZGU4WVZlc1l1OTFlcFVabnlDOHFVRjVodmpvRXRIUHF1aTBsSVNWUjNVSzZOdXNlcVptSGRURDlvUHg5L1JVWkd0NnNld0Z3cnZxdTlVREw0UGNCQUlCVER5RTRBQUN0eEM4YkZpb3Q2N0FrNmVhSjEybHJYSFNWL3MyeDI3VHRUMjAxbVRoc1FyVzV5Wm1wV3JCeGtZSURPK2o4WWVjNnBkNE5lelpwNmJaVmV2aUsrMlEyL2ZHUHl4TFQ5bXZxcS9jbzBNZGZIejM4cm53OHZXdWMvL0xYLzVITjZxNDdwOXdxbTlXOXlmVWNTRCtrZTkvNm05cjd0OU83OTc4bWk5blM1RFZiU25GWmlSNTY5ekZ0ajkrcGY5LzVMdzN0TWJqWjlscTJkWVhlK1dtbVJ2Y2RxWC9kK25TejdQSHBiNTlyMDk0dGNyTzY2YW5ySDFVYmI3OW0yUWNBQUFBQUhFRUlEZ0JBSy9DdnoxL1YvSTIvVlg1OTg4VHJxbzNaR3J0ZHN4Yk1xWGV0QVJIOXFyV2xacWJwNC9tekpVbGJZcmJyOFdzZWFrSzFVbmxGdWQ2Zjk1RmlEc1hMeSthcGV5KzVvN0t2YTRmT0d0bHJtRlpzWDYzL2ZQZGVqWHN0MkxSSTg5YitlcXplOEw0NmErQ1lLdjJITXBMMTh2LytVK1BlRWFIZHF1eDNRc2VnVUlXMkRkV09oSjM2Y3VrM3VuYjhGWFYraGw4MkxOU3E2RFYxamhrM1lMUUtpZ3IxOC9xRmRZNzdzdzRCUVEwNnVXK3p1cXRiU0ZkdGo5K3BsLy8zaGo2WjhiNDgzRDBhdE9lZjNmcnFQV3JqN2FlN3A5eW1pTkJ1VFZxcklYN2QrSnRtL3ZKcDVkZkx0NjNTbERNdmFMSDlBU003K1lXTW5FWjJIWDRmQUFBNDlSQ0NBd0RRQ3B3Y2dEZTNWVHZXTm5rTmk5bWlaMjkrUWxOZnZVOWZMLzlPRWFIZGRNSHc4eXI3SC9ycnZkb2F1MTN6Ti82bVVYMUhhRnovMFpWOU94SjI2ZVgvdlNGSnVtbml0ZFVDY0VuS0x5N1U1djluNzc3amE3eitPSUIvYnZaTmJvWU1HWUlnRVN2RTNyTlJpbEl0clZwVk16Vi9CTlZTMUd6VnJGbTdSbXUzZHUxTlNCQVJKQktSRUxMSnZpTjMvUDY0Y3JudXpRNGhQdS9YeXl2M09jODU1em5QWFpMdmM1N3ZDUS9TZTJ5WlBCdlNiQ2tVQ3FYT3ZsRTlobUhNOG9sNGtoeUxMSWxZYjN0ek15RUFkZXFSaXlIK2VaNW5KY2RLTUJRWTRINU1lSjcxWHBjaHp0QThWcXFVa0VpbCtiYnArOUdYT0hIOU5LUnlHZTVFaDZKbVJjOTgyK1NjeSt0dVBnaEdlRXdFaEtabWNDeFh2dUFETDZiYmtYZXdjS2Y2dGYyOGRYY2N2bm9NUy9hdVJQbHk1ZEdzWnFPM05nNGlJaUlpSXFKWE1RaE9SRVQwamhyVXFaL21zVWhvZ1F4eFpwSGF2dTdWQUcxeHVOaTVZTktYWXpIanozbFl2R2M1R25yVTErVGlMaWV5Z1crM3dWaXdheGwybi90SEV3UlBUbnVHSHpiTWhDdzdHNTgyL3dTRE93L0k4eGlkRzNmVXpDUS9mZk1jWm02Wmp3cDJ6dmgrM1l4Y2crUUFjT2pLVWMxTTg5Y2RtTDBUTmlKckRPdjZMYjd0cEQ1K2xqUVRYL3c4QU80dVZiQjg5Q0pOWFNNajlhOUsvVDc2Q3R0TzdzQzJVenN4c3Njd2RHK21QYk41NVlHMU9IamxLSDdvNjRlMlhxMWdZUEF5MTNsSTVGMk1YakV4ei9OOFZaWkVqUEdycGhTb2JzNjU2SlJmUGd3QTZOeklKOWQwTkNVdDlGRVlmdGd3RTlrS09RYjQ5TUd3cm9QZ1ZhVVdmdDd5QzJadW1ZdkZ2citnVnVYOEEvdEVSRVJFUkVRbGpVRndJaUtpZDlDNGxaTjF5dUtleFJlbzdjcC8vNEJJS05JcXUxUUNzNy8xYWUvZEJpRlI5MUN2bXBmT1lwUmRtM1dHcVlrWjJyOHkwOXZPeWhhZk52c0VVZkhSbU5CcmRLR09GZmdpNk4zWXN6Nk9YRHZ4NG5FRENFM05DOVQreHYyYnlKQzh2SkJnWW1RTUV5TmpBTUN0eUJDb1ZDcDR1OWZUTzd2YXhNZ1lob2FHTHg2YjZOUXhNbEQvU21Wc2FKVHI3R3locVJrcU9sUXMwRmp6OCtCcEpCUktoZDU5anhPZjRNek5Dd0NBbnEwK0xaSGo1ZWZtZzJEOHNINEdzaVJpOUdqWkZjTzZEZ0lBZkZTL0hTS2ZSbUhyeVIwWXQyb3lmdXIvUGRwNHRYZ3JZeUlpSWlJaUlzckJJRGdSRWRFNzZHWkVjSkhiaGorSkxNR1JhRXNYWitEN2RicTVydTg5dW84ZFovYnFiZlBQcFVNNlpTcVZBbU5XYUFmNm05VnFoSUUrWCtkNjdNRFE2d0NBaHA0Tk5FSHdNVDE5NGVaWXFVQmpIL3piU0VRODFmL2MzSTRNQWFBL24zcEo4WFQxd08ramY5TXFrOGdra0diTDlDNGNLWlZKb1ZTcElEVFZ6UTNlYldwdnBHV2w2ejNPcHYrMlFhbFNwNG9aK0t0dTd2UWNGMFA4MFdaODUzekh2WGI4TXRTb2xQc003b3NoVnpCenkzeklzbVg0ckVWWC9PK0xVVnI3aDNiNUJtS1pCSHZPLzR1Zk5zM0dkOTJIb2srN0wvSTlMaEc5ZWFkT25jS0RCdy9Rdlh0M09EazVsV2pmMDZaTmcwUWl3WXdaTTJCcGFWbWlmU3NVQ3B3OGVSS1ZLbFZDelpvMVM3UnZJaUlpS3BzWUJDY2lJbnFIbkYveTN4dnR2eUJCejd3b0ZBcUVQTHhUUXFQUjVtcnZrdXUrcVBoSGlIdWVBQTlYZDloWmxvTzVxUmxFWmhZd05EQXNjUDlDVXlGRVpoWXdNRERRMlhmeGpqOU1qSTNSME1PN1NHTXZpcmhuQ1ppNmNTYmtTZ1dXZlBjTGJDM0xhZmFwVkNyTSszc1I3a2JkdzRUZVk5QzhWcE1DOVhrL0pnS25icDRGQUZpWjZ3ODZTZVV5U0dWU0dCc2FRV2lxZjliNnF3eGZ6SlovblZ3aHg3b2pmK0x2MDdzQkFBTTZmbzFoWGI3UnFTY1FDREMycHkrc3pDMng4Yit0V0xWL0hRSkNyOE92OXhpNDJEa1g2THlJNk0xWXQyNGRJaU1qMGJGalI2M3lqUnMzSWkwdExkLzJycTZ1Nk5WTGQySEl1TGc0bkRoeEFqVnIxdFFFd0ZVcUZUWnMyRkRnc2JtNnVxSnpaLzMvWnoxKy9CalRwMDlIelpvMXNYbnpacjExd3NMQ2tKNnUvMkloQU5TdVhSdENZZjdmZ1VSRVJGUTJNQWhPUkVUMG50aDFiaDh5SlZtYTdVNk5mWkFoenRSS2RlSllyank2TlBrWVI2NGRSL3p6QkUxNXl6ck5VYjFDdFJJYmk1MjFMYlpQS1hnd0l5OFhReTVqenZiZjhxd1RFS2FlQmQ3aVJUQjQzcENabXNVeGMxc0E4M1cvRFo4RG9ha1pCQUtCVnZtRHB3OFJGUmVOTmw0dFlHRldzTlFxaFdGc2JBSjdhenRZdjVLNysvSWRmOHovZXpGU005UFFzSHA5R0FpMEEvTXlSVGFzTEN3Um41S0k3OWROUjRmNmJUR21weS9zWGdUSzdhM3RZR0pzQXNOWEF2b0twUUlMZGk2RFNxVkNseVlkTWVWclA3M2oyWEY2RDFZZFhJK21OUnRoM3BDWlJUcW4yT2Z4bUxWbFB1NUVoY0xRd0JCamV2cmk4M3hTcnd6cTFBLzJWclpZK3M5cUJJVGR3RGNMZkRHazgwQjgzcnE3SmkwTkVlV3RwN3R1d0xtb3JsKy9qb2lJQ1BUbzBRTlZxbFRSMnJkdjN6N0V4Y1hsMjBlREJnMzBCc0YzN05nQmhVS0JFU05lM28yaVVDaXdaczJhQW8rdldiTm11UWJCM2R6YzBMTm5UK3pac3dmbno1OUhtelp0ZE9vc1dyUUlOMjdjeUxYL0hUdDJ3TjNkdmNEamVWVkp2ZzVFUkVUMGRqQUlUa1JFOUo1WThlOWFyZTE2MWJ3UUZCR016Y2UyYThxOHEzbWhTNU9QOGQrMUV3aDZjRnRUcmxLcFNqUUlMb0FnMTl6WGhXVmlaSkp2bmF2M0FnRUFyYjJhYThwKzNqSWZGMFA4QzNXc1BkTzNvdnhydWN1UFh6K3RIb2V4cWRaaW1oNnUxZUJac2JwdUp3TGRvcnpVckZRZCsyYXFYNk5NU1JiV0h0cW9TUkV6d0tjUGhuUVpxQk1FTnpVeWdWK3ZNV2pqMVFLLzdseUswemZQNFZyb2RZejczQmVkR3ZsZzgyVGRRTkt1cy90d1B5WWNJcUVJSXo0ZFVyaEJGcEJVTHNPdXMvdXc3ZVFPaUtVU2xCUFo0SWUrRTFHM1N1MENYWXpvVUw4ZHFyaFV3UzkvTDBKMC9HT3NPckFPTzgvdFJhL1duNkY3aXk2d2ZDMlhQUkc5T1pzMmJZS0ppUW1HRHg4T1FEMjd1bHk1Y2hDSjFKOURUMDlQckZ1M0x0ZjJQWHIwMEZ1ZWtwS0NQWHYyd052Ykc4MmJOOWZaMzY1ZE84eWFOU3ZQc1gzMDBVZGEyeGN1WE1EdDI3ZTF5cVJTS1VRaUVmejkvUkVTRXFLMXIxOC85ZUxRUXFFUWt5ZHJwOTc2ODg4L0VlWDdiYzRBQUNBQVNVUkJWQlVWQlhQemtyL29TVVJFUk84dUJzR0ppSWlveUxJVmNxUmw1bi9MdkQ0aU13dVltcGptVzA4aWt5RG9RVEFjYlJ4UTNkVkRVMTYzcWhkTWpQTnYveXF6MS9KclowbkVPUGdpOEgzeXhobWN2SEZHczIrQVR4K3RJTGpxeFUrRHdrYkJYemdYZkFtLy83TWFpU2xKRUFsRitLbmZKRFN2M1JTSHJoNURkRncwdXJmb2lvb09GYlRhTlBac2lNMlQxbURGdjJ0dzVOb0p6TjIrRU9lREwyRkM3N0dhV2VFQUVQd2dCT3VPL0FrQUdOYmxHNVFUMlJScGpIbTVHSElGeS85ZGk5amtXQUJBQTQ5NjZOVFlCNVBYVGl0MFg5OTI3bzhzcVJqN3p1OUhjdW96L0hGb0kzYWQzWWUvcG01OEk3UHhpY3FLZnlMMmFCNFhaelp5U0VnSS9QMzlNV2pRSURnNk9nSUFwaytmanNqSVNHemZycjVvSnhBSThnd1V2MzVYVFk2dFc3ZENJcEZnOUdqMTRzZUJnWUV3TlRYVjVPNDJNREFvZEFBNk1EQVFlL2ZxWDNmaXdJRURPbVhkdTNjSEFKaVltT0RUVDEvZXBmTDA2VlBNbmowYjN0N2VjSEhKUFFWWGZrcnFkU0FpSXFLM2gwRndJaUlpS2pBTG9RVVcrODdUek40T2V4eU9rY3ZHRjZtdkNiMUc0N09XM1ZDM1doMHM5cDBIZTJzN3ZmV3lGZGtRbVlud0xQMDVJcDgrUkZVWDlXMzdmZG9YZjNIRkEvNUhrQ0hPZ0tPTkE4WjgvaDBBSURyK0VkWWRWdWVZUFJ0MEFlZHZYd1lBUEloVkw2cDU5TnB4QkVkcTUwVVBlM3dmQVBEUHhVTzRmT2NhQU1ETnFTSUdkdXlMOEtlUldMNXZ0V1ptZnZOYVRUR3g5eGc0Mk5nREFFNEduc2FOaUZ0b1c3ZVZUaEFjQUVSQ0MwejUyZytOYXpURXdsMi80OEx0S3dpT3ZBTy9YbVBRenJzMXBESXBwbStaQjdsQ2ptYTFHdU96bHQySy9iem9FeDMvR0xISnNSQUpSZkR0TmhpZk52OEVkNkx1YVYyWUtDZ25XMGQ4MHJnalBtdlJGYXNQYnNUNTRJdjRxdDNuRElBVHZTVkxseTZGdmIwOUJnOGVEQUM0Y3VVS2J0KytqVmF0V3NIVjFiWEkvY2JGeFdISGpoMW8xNjRkdkwyOUlaZkxNV2ZPSE1URnhXSFBuajM1ZDVDTDhlUEhZL3o0OFRoNzlpeXlzN04xY3BnbkpDUmc2ZEtsR0R4NGNKNHBUclp2M3c2bFVvbUJBd2NXZVN4RVJFVDBmbUlRbklpSTZEM1J1WEZIeEQxVDUyZ1ZDUzNnWk91SVZsNHRFQlFScktuajdWNVg2MmVPVmw0dFNtUU14b1pHYU9UWlFMTXRFbHFnU1kyR0JXNS9OeW9VR1pKTUFDOW5FZHBhbG9PdFo3bGMyMWdLTFRIK2kxSDRhZk1jTE42N0FpdkdMQ3JpNkxWbGlET3g0NHc2S0NNME0wZWJGODlSc0xtVnBrNzRrd2RhczhNQjRONmorN2ozNkw3ZVBtOC92SVBiTHhZTzlhN21oWUVkKzhMWXdBZ1BZaC9DMnNJS1kzdCtoNDROMjJ1UDQwV2U5L3dDd0IvVmI0Y2FGYXRqNXBiNUNIc2NqaWN2Wm1TYm1wakNwMzQ3bkx0MUFkUDZUYzUxZG1aeDllM1FHMHFWRWwwYWQ0VGRpd3NXZGFyVXducS81VVh1czRLOUMrWjhPdzJoajhMZzRWcTAzTHg1R1hOb2VvbjNTZlMrTzNqd0lJS0NnakJyMWl5WW01dERwVkpoNWNxVk1EWTJ4c1NKRTR2Vjk1SWxTNkJRS0RCdTNEZ0F3UDc5K3hFVEU0TisvZnJCeWNtcFdIMHJGQXBzM0xnUlVWRlJxRk9uRHB5ZFh5NnN1M0hqUmh3L2Zod3RXN2JNTlFpZWtwS0MvZnYzdzhQREE2MWJ0eTdXV0lpSWlPajl3eUE0RVJIUk8yYlh1WDFhK2I5YjFXbUdlVU5tNHIrQUUxcjFjZ0xkcitiK3poSHg1SUZXZWNTVEJ5V2FFenlIbTJNbExCd3hOOTk2VjBPdlk5Ti9XNUFoeVlTdFpUbjA4L2tTblp0MHpMZGRqcmIxV3NHclNtMEVSOTdCalloYnVCMTVCNG1wU1VVYWM1Y21uVkNyc2ljMkhkdUdaMm5QODZ6YnMxVTNUUjd5UDQvL2pVdDMvREc4Njdkb1ZOMWJxOTdmWi9iaVROQjVETzM2RFpwVVYxOGtFTDRJYXJzNVZjS2lFWE5oWldFRkd3c2JuZHpaYVptcEFBQkRRNk5jODJvYkdoakExTVFVRmV4ZHNITHNZaHdQUElXdVRUdHA5Zy92OWkwK2FkSVJwaWFtU0hpZW1PYzVwYis0Q0NHVForZGIxOXpNSENLaEJRRDFSWXNCUG4zeXJGOVVOU3A1dnBGKzMwWDFuR3JCV1ZTK3RJZEJIN0JseTVaQklCRGd4SWtUT0g3OE9ESXlNaEFhR29yQmd3ZHJ6UUpQVGs3RzVzMmJjKzFITE5iK3ZqcDkralJPblRvRkh4OGZwS2FtSWo0K0h1dldyVU81Y3VVd2JOaXdZby9iME5BUTA2ZFBSNzkrL2ZEenp6OWo5ZXJWRUFnRWlJcUt3ci8vL29zV0xWcWdhOWV1dWJiZnRtMGJKQklKUm93WThjWXVGaElSRWRHN2kwRndJaUtpZDB5R09EUFA3ZnpLOWUyTGV4WmYvSUVWd2JYUVFHdzZ0ZzEzb2tKaFpXNkpFZDBHNDR2VzNXRm1ZcFovNDlmMGJ2TVpiais4Z3hPQnAzQW5PZ3hSY2RGRkdsUGRLclZSMWJreURsNDVDcEZRQktWS2tXdGRlMnQ3MkZ1cjA1WVlHeHNEQUtvNXUra0ViVzBzckFFQUxyWk9lZ082SXFFbCtzejVOczl4OVo4L05OZDk3aTVWc1hIU0tnQ0FpWkV4dWpYcnJMWGZ4TWdZMVZ5cUlERHNCaWFzK1RIUDQrUzRGbm9kdldZTnlMUE9vRTc5TUxqenl6cFNtUlFLcGJKQS9SZFdTUzIwK3FybDNmSmVmSStvTk9TRVh6ZmUyRm5vdHVXc0RJdDkvTWFOR3lNaUlnTHA2ZWt3TXpORFVGQVFIQjBkTmFsUmNpUW1KbUxGaWhVRjd2ZnAwNmNBZ0pNblQrTGt5Wk9hOGhrelprQWtFa0V1bHhkNzdPN3U3dmpxcTYrUW5wNE9zVmdNYzNOekxGNjhHS2FtcHZqeHg5eS8rMUpTVXJCejUwN1VxbFVMN2RxMUsvWTRpSWlJNlAzRElEZ1JFUkc5RVRjaWJtSGlIOU5nWm1LR3daMEhvSGZibnNYSytkelFzejRBNEU1MEdCYjd6b1ZNb1E2b3BHYWtZY1NTc1hCM3FZbzVROVRwTC82NWNBQTd6KzdEeUUrSG9vMTNLNjEreWxuWXdNekVETDdkaDBDbFZHTHJpUjBGT243OGl3c0p0bGE1cDI3SmphbXhDYnlyZWVtVXkrUXkzSTBPZzRteE1XcFZxcUd6UDFNcVJuaE1SSUdQSXpRemg3dEwxVHpyUE05TVFYTHFNMWlZbWNQWk51LzBCTGFXMnVjNmF2bEUzSThKTC9CNEN1UEE3SjJ3RVZtL2tiNkoza1diYit3dWRKdng3WXAvTjhiOCtmTTFqOWVzV1FOL2YzLzgrT09QTURQVHZqanA2ZW1KZGV2VzVkcFBqeDQ5dExZN2R1d0lTMHRMMk52Ykl6MDlIVC85OUJQcTFxMkxidDJLdDA1QlJrWUdPbmZ1ckZOKzRvVDY3aWlKUkFJREF3UDA2dlZ5Z2NyKy9mdHIxYjEzN3g0a0VnblMwOU1SR3h1cmxVcUZpSWlJUGd3TWdoTVJFYjNIY2xKVmxGUzkvQ3phc3h5WjRxd0MxWDJXcms0MUlqUXh3Nk9FR0N6YW5YL3U2STROMjZONXJTWjY5MWtLUlJBSlJZaC9IcStablEwQVVLa0FBRmJtbG5CNUVkUzFGSXJVWlNJclRkbnJlcmJvQnFXcVlFRndwVXFKUndreEFBQVgrOElIVHh4czdQSDc2TjkweWdQQ3JzTnZ6VlRVcVZ3TFMwZjlxck0vOUZFWWhpOFpWK0RqMUs1Y1F6TmpQRGM3VHUvQnFvUHJVZCs5THVZTm1Wbmd2Z0YxYXBlOEpLUWtJQ1VqRlFZQ0E3Z1hNdjJPb1dIeFo3Z1N2US9LaSt5UkxFN0IrYUZGWHlpeUpFUkVSR0R6NXMzbzBhTUhXclpzcWJOZklCREEzRHozQzVldnB4UnhkSFJFang0OW9GS3A0T3ZyQzBORFEvejQ0NDg2OVpSS0piS3lDdmIvQ0tDK0M2ZHYzNzRGcmc4QTN0N2V1SEhqaG1hN2VmUG1XTEprQ1NaUG5vd2hRNFpnNjlhdHNMUFR2eGh6UWZSMDc1Vi9KU0lpSW5xbk1BaE9SRVQwam1uZ1VROXh6MSttTDZsVnVTWUE0TE5XM1NDUlNUVGxyZXUyZ0VvRmZOdjU1WXkzYWk5bUFYZG8wQTVPZG82YThrOEtrWDg3TDJkdW5rZGFWbnFoMmp6UFNORlpYREkzMVN0VXl6VUlEZ0JLbFFMWnI5MVNuNUNpemcxZTJCbmFBb0VBaG9LQ0JWN0RZeUtRS2NtQ3E0TUxMSVdXaFRwT1hxNkZxWU0wTlNxL0h6bXhwL1dibE91K3A4bXhHTFo0REFCZzdCZmY0Zk9Xbjc2dFlSRlJJVWtrRWt5Yk5nMTJkbllZUDM1OGlmYTlmZnQyWEw5K0hVT0hEa1cxYXJvWHc4NmVQWXMyYmRvVXVEOVRVMU9NSERteTBPUFl1SEdqMW5hclZxMHdhOVlzVEpreUJiTm16Y0t5WmNzSzNTY1JFUkc5dnhnRUp5SWllc2ZjQ0wrRi82Njl6S2NhbHh5UHoxcDB4YjhYRDJuVjY5eTRJNElpZ3JINTJIWk5tWGMxTDdUeGFvSFROODVxTFl6cFZNNVJLN2R6VWYwK2FnSGtxb0xsaEw0WEhZcEZ1NWVqdXFzSEp2ZjVYNEhhT0Zocno4eVRLN0kxajgvZnZvd3NpVmduaGNlRHA1RUFnRXJsSytiYi85bWdDMmprMmFEUU0rUFAzcm9JQUdqZzRaMVB6WUxMbEdUaFdJRDZkVzVidDFVK3RYV3QzTDhXVFdzMFFvUHEzakFRR0pUWXVJcENJcE5nNm9aWlNNL0tRTysyUFhVQzRJOFNZckR1eUdaTTdEMFcxaFpXcFRSS292ZmZQeEV2WjQ4WGRUYXlYQzdIOU9uVEVSRVJnVVdMRmlFcEtRbTNiOS9Ha3lkUDRPenNySGRXZUVFRkJ3ZGp4WW9WY0hkM3g1QWhRd0FBVXFrVUdSa1pzTFpXcHp0eWMzTkR4NDU1WDVqZHNHR0RUbGxLU2dwU1VsTHlIWU9ibTF1dSszeDhmUERSUngvaDFLbFRDQThQaDRlSFI3Nzk2Vk1TcndNUkVSRzlYUXlDRXhFUlVZRlZkYWxTNExwcEdha0FBSE5UTTFRdlpHcU1ISGVpN3FITEQxOUFhQ1pFNG9zWjMrM3JhODhndkhEN0NnQ2d2a2ZkZlB0YmZYQTlVbmFrNHUrcG03VHlYYXRVS21SSnhBQUFxVnlxMVVhYUxjWFJBSFh1MmZiMVdoZnBQUFJaZitSUHBHU2tvbWFsNnFoWnFYcWgyeCs5ZGdJN3orN0RvYm03WVdWZWNyUFRDMHVoVkdETzl0L3dJUFloV3RadWhsRTlodW5VMlhSc0s4N2R1b2lIc1ZINHpYY3VuTXM1NnVtSmlONkdVNmRPNGZUcDB3QUFQejgvclgwalI0N1VCTUhqNCtPeGNPSENYUHQ1UGFWSmVubzZKa3lZQUxsY0RsdGJXL2o1K2VIUm8wZDQ4dVFKQmc0Y2lOR2pSMlBHakJsd2RuWkdvMGFOOGh5anE2dXJUcnFTUFh2MllNMmFOZm1lbjcrL1A0eU1jdjh6dDJmUG5qaDE2aFF1WGJwVTVDQTRFUkVSdlg4WUJDY2lJcUozVm0yM21yZ1FjZ1VaS1Vrd016RkR4NGJ0dGRLL0JEMjRqUnZoUWFqc1dCRmVWV3JuMjErNk9CTmlxUVNpRnpuRGMwVEhQMExuSDNycWJmUHZwY040bHZZY2xSMHJsdGhNOEVOWGptTHZoZjBBZ08rNjZ3YU44eU5YeUpFdXpvQ0prYkVtLzNscFVLbFUrT1h2SlRnZmZBbjEzZXRpNWpjLzZKMlZQcVhQQkdTS00rRi9MeENqbGszQVl0LzUrZVlYSjZJM3c5UFRFM1hxMUlHcnF5c3FWcXlvOWRQVzFsWlRMeVVsQmYvKysyK3UvVWdrRXExdG9WQ29XYVF5SmlZR2xTcFZRdE9tVGVIcTZvcldyVnRESUJEZzAwL1ZkNGxzMjdZTkFOQ25UeDlOd1ByKy9mczRjdVFJeG8wYmg2NWR1K1o2M0NsVHBzRGUzbDZuZk5ldVhiaDI3VnErNTEraFFnVUFRRUpDUXI1MWlZaUlxT3hnRUp5SWlPZ2Q0MTZoR3J5cmVXbTJXM2sxQjZCT2Z4TDNMRTVUN21UcmlGWmVMUkFVRWF3cDgzYXZxK25qOVQ3Zk5tVUIwNmJreGNqUUdJZm03SUpNbnEwVDdJMUpmSXFaVytaRElCRGdmMStNempjbFNMWkNqZ3h4Qm15dGJHRmlaS3kxejhMTUhBMnJOOUFxcStKY0dmSFBFN0hwMkZZQXdNQ09YK3NzOEZaWWNvVWNtNC8vaFMzSC93SUFmUE54WDYzWCtuWEdSaVlBQUVtMmRyQXBJU1VSS3BVS2p1WEtReUFRYUdheEY0Uk1xVTR4bzFDcUN0ek95TWhJNXptVHliT3haTThLSEFzOGlWcVZQVEYveU04d05UYlZxcU5RS3BBbHpZSllJc0hRcnQ4aTdua2lvdUtpTVdiRlJDejZibjZSN3hBZ29xSnpjM1BENXMyYjg2M242ZW1wQ1ZicjgvSEhIMnR0R3hrWllmZnUzYkMzdDRleHNYRXVyZFFMY3E1WXNRSm1abWJ3OGZHQms1TTZ4ZFdDQlFzUUZCUUVZMk5qakJvMUt0ZjJUWnMyUmNXS3V1bXZMbHk0a044cEFRQ1NrdFIzRmVXa1p5RWlJcUlQQTRQZ1JFUkU3NWcyWGkzUXhxdUZUdm1QZmYzMDFBWitILzJiVHRuWW5yNGxQcTY4WkVxeUlKWm1RU1FVd2N6RURBQndLL0lPQU1DcW1EbWdUWTFOZFlLcjEwSURNV2Y3YjBqTFRNZmtyLzZIaGg3MXRQWWJHcXAveFVuTGZMbUlaM2pNQXdCQUJUdG5uV000MkRoZ3pyZlR0TXFrY2huR3JaaUVMSWtZZGF2V1JzZUdIWXAxSGxmdUJtRGQ0VTJJZUpIRHZGZWJ6L0xOMDE3ZVJqM2JNU2J4S1E1ZE9RcjNDbFdoVkFHSHIvNEhBS2ppVkJrQWNwM0ZudmQ0cmhhNDNWZnRQc2VvSHNPMXptWE5vZlY0R0JzTkFCQUlEREI1M1RTSXBXSmtTc1RxbjlJc3lMSmxldnRMelV6RC8xWitqeVhmellObnhjS25naUdpa2lXVHlSQWFHb3FFaEFUNCtQZ1V1UjluWjkzdjE3UzBORHg2OUFoMTZ0U0JSQ0xCMUtsVE5Ybkpjd0xnQURCbnpoejA3OThmbXpadFF0V3FWZkhKSjU4VWVSeXZ1bmZ2SHFSU0tXeHNiSkNWbFlXVksxY0NBR3JYenYvdUlTSWlJaW83R0FRbklpSjZCN2k3VkVYRTAwZ01XVGhTSjFWSFNja1FaMmlPVmRMdVJOM0Z4RC9VUVdRalF5T1lHQnRyWmhuWHExYW54STd6S0NFR200OXR3OGtiWjJGbmJZdUZJK2Fna1djRG5YbzVnZTVOeDdiQy85NDFBQUpFeGo0RThISzJmSTdQVzMrcUNkem5VS2xVK1BuUGViZ2JIUWFSVUlTcC9TY1hhYnpaQ2psMm45MkhZOWRQYVFMR1FsTXpqUG5NRjkyYWRjNjN2YVc1SmRwNHRjRDUyNWV4WU5jeW5mMCtEZG9EQU54ZUJNUGZGRHNyN2R5OEdlSU16ZmtBNnR6dHJ4SUpSYkN6c29OSWFBRkxvUWdpb1FpV1FndjF0cmtJMTBLdkl6anlEc2F2L2hGTFIvM0tHZUZFYjVGU3FjU2pSNDl3OSs1ZDNMMTdGeUVoSVFnTkRZVmNMa2ZUcGsyTEZRUUhnRWVQSGlFNE9CaTNiOS9HclZ1M0VCRVJnZnIxNjJQZHVuWDQ1WmRmOE9EQkEvVHUzUnNkT21oZldIUnljc0tjT1hNd1pzd1l6Sm8xQ3hVclZrU2RPc1gvLytQOCtmTll0MjZkVmxtalJvMkt0UUFvRVJFUnZYOFlCQ2NpSW5vSFRPbnJoeFgvcUJmOFVxbFViK1FZRm1ZVzhLN21oZEZ2WUphNHEwTUZHQm9ZUXFGVVFLNlFRNjZRbzV6SUJ1M3J0OEZuTFQ4dHNlTWtwaWJqVm1RSWVyZnRpVUVmOTRWbExndEN0dlJxampaMVc4SC83bFhjQ0w4RkFEQXpNVU1icnhibzI2RzNWdDJCSGZ2cXRCY0lCR2p2M1FhM0lrTXdaL0QwSWkva2FHeG9oSmprV0R5TWpZYUpzVEc2TnVtRUFSMzd3TjVhTjU5dGJuN3EvejEybmY4SGtiRVBrUzFYQUFBc3pJUm9Wck14Mm5tckYrcmM4djBmUlJwZlVmazBhSWVyb1lGd2M2eUVhczV1c0JiWndOSmNCQ3R6UzFpYWkvSk5UZk41cXg0WXQzSVNrdE9lUTZWVXZLVlJFNzMvZXJyM0tuWWY0OGFOdzVVclZ6VGJqbzZPYU5ldUhlclVxWU1tVFpvVXVkK2RPM2RpelpvMVNFOVgzNEVqRUFqZzZlbUpQbjM2b0czYnR0aThlVE1PSFRxRUdqVnFZUHo0OFhyN2FOYXNHWHg5ZmJGNjlXcE1uRGdSMjdadDA4bi92WGZ2WHRqWTJPaTBEUThQMTl0bnk1WXRFUjhmajh6TVRBaUZRbmg3ZTZOcjE2N0ZTbTlWRXE4REVSRVJ2VjBDMVp2NlM1dUlpS2lNYXJPK0Y3YjFXbHJhdzNobjVlUUN6eThRV3B6KzMxVGZyeE5MSlJDYW11VmZNUTlaRWpGTzN6eUx0dDZ0WUNuVUg3VC9FQ1duUDRkVUpvR0xudlEwSmFIL252L2gvTkE5YjZSdm91SVl2bjhLN2lWRzRFSXB2VDhQSFRxRWtKQVFOR2pRQU43ZTNpaGZ2andBOVl6cDA2ZFBBd0JPbmp3SlUxTlR0RzdkT3RkK2poOC9EcEZJaEJZdFdxQkdqUnB3ZG5iRzZ0V3IwYlJwVXpSdTNCamUzdDRRaWRSM05oMDRjQUN6WnMyQ2s1TVRObTNhQkFjSGgxejdWYWxVR0Q5K1BDNWV2QWd2THkrc1hic1d4c2JHV0w5K1BkYXNXWlB2K2ZuNys4UEl5QWpEaHcvSGd3Y1BjT3JVcWNJOFBVUkVSRlJHY1NZNEVSRVJsYWczSGFCK1d3RndBTVVPZ0FPQXVaa1EzWnFYVEc3YnNzVE9zbHhwRDRIb3ZmTlB4TXZBZVZGbkkzZnIxZzNkdW5YVEtYLzQ4Q0ZPbmp5cDJaWktwVnJicnpNd01FQldWaFpPbmp3Sm1VeW1tZkg5dXVEZ1lNeWVQUnNpa1FqTGxpM0xNd0FPcUdlUXo1NDlHd01HREVCY1hCeGlZbUpRcFVvVnpmNi8vLzRiRlNwVTBHbTNZTUVDSERwMEtNKytTMHBKdkE1RVJFVDBkakVJVGtSRVJFUkU5SUg3NXB0djhNMDMzNVI0djNYcjFzWDQ4ZU5SdlhwMVZLdFdzUHovbHBhV1dMcDBLV3hzYkRTcFQwUWlFUndjSEdCaFlRRnpjM09kTm5aMmRuQnljaXBXbWhNaUlpSXF1eGdFSnlJaUlpSWlvamVtYjEvZHRSZnk0K2JtcHJYZHAwOGY5T25USjlmNlk4YU13Wmd4WXpUYmE5ZXVMZlF4aVlpSXFPeDZlL2NURXhFUkVSRVJFUkVSRVJHOVpReUNFeEVSRVJFUkVSRVJFVkdaeFNBNEVSRVJFUkVSRVJFUkVaVlp6QWxPUkVSVVNIVWNQVXQ3Q0VTVUQzNU9xU3pxNmQ2cnRJZEE0T3RBUkVUMFB1Sk1jQ0lpb2tMS2xHVWhPdVZKYVErRGlISVI5VHdHNG14SmFRK0RpSWlJaUlqZUVad0pUa1JFVkVnZWRsWHdLT1VKS3R0VUtPMmhFSkVlMFNreHFHNVh0YlNIUVZUaS9vbllvM25NMmNpbGg2OERFUkhSKzRjendZbUlpQXJKcDFwcjNFMk1LTzFoRUZFdTdpVkdvR08xVnFVOURDSWlJaUlpZWtjd0NFNUVSRlJJelNyV2g0M1FDc2ZDejVmMlVJam9OVWZDenNEZXdnNk5YT3VWOWxDSWlJaUlpT2dkd1hRb1JFUkVSVENwbFMrbW4xcUUvOExQb2JOSDI5SWVEaEVCT0hML0RPSXprekNqdy9qU0hnclJHNmN2SlVlU09CRVhucHpUcVdzdnRFZnJDdTBBQUJlZW5FV1NPRW1uVHVzS2JXRXZkTkRwKzFVNXg3bjM3QzVDbjkzVjJWL0R0aFpxMnRZcTBIRUtNdGFDSENlL3NiN3A1NFNJaUlqZUQ1d0pUa1JFVkVTelB2SkRxalFkZndUOGhYTVAvUkgxUEthMGgwVDB3WWw2SG9OekQvMng2dW8yWkdXTEdRQW5JaUlpSWlJZG5BbE9SRVJVREpOYStlTHE0NXM0RlhrSnB4OWVnYm14R1c3SGg1WDJzSWcrQ0Y2T05aQ1ZMWWFIWFJYMHF2MEpVNkFRRVJFUkVaRmVBcFZLcFNydFFSQVJFUkVSRVgwSWh1K2ZnbnVKRWJndzlNTk5yM0VoK2hxbW5saUFEVDEvZzRkZGxkSWVEaEVSRVgwQW1BNkZpSWlJQ01DYXdHMW90LzVMSEFvN1VkcERJU0lpSWlJaW9oTEVJRGdSRVJFUmdMaTBlQ2loUkVKV1Nta1BoWWlJaUlpSWlFb1FnK0JFUkVSRVJFUkVSRVJFVkdZeENFNUVSRVJFUkVSRVJFUkVaUmFENEVSRVJFUkVSRVJFUkVSVVpqRUlUa1JFUkVSRVJFUkVSRVJsRm9QZ1JFUkVSRVJFUkVSRVJGUm1NUWhPUkVSRVJFUkVSRVJFUkdVV2crQkVSRVJFUkVSRVJFUkVWR1l4Q0U1RVJFUkVSRVJFUkVSRVpSYUQ0RVJFUkVSRVJFUkVSRVJVWmpFSVRrUkVSRVJFUkVSRVJFUmxGb1BnUkVSRVJFUkVSRVJFUkZSbU1RaE9SRVJFUkVSRVJFUkVSR1VXZytCRVJFUkVSRVJFUkVSRVZHWXhDRTVFUkVSRVJFUkVSRVJFWlJhRDRFUkVSRVJFUkVSRVJFUlVaakVJVGtSRVJFUkVSRVJFUkVSbEZvUGdSRVJFUkVSRVJFUkVSRlJtTVFoT1JFUkVSRVJFUkVSRVJHVVdnK0JFUkVSRVJFUkVSRVJFVkdZeENFNUVSRVJFUkVSRVJFUkVaUmFENEVSRVJFUkVSRVJFUkVSVVpqRUlUa1JFUkVSRVJFUkVSRVJsRm9QZ1JFUkVSRVJFUkVSRVJGUm1NUWhPUkVSRVJFUkVSRVJFUkdVV2crQkVSRVJFUkVSRVJFUkVWR1l4Q0U1RVJFUkVSRVJFUkVSRVpSYUQ0RVJFUkVSRVJFUkVSRVJVWmpFSVRrUkVSRVJFUkVSRVJFUmxGb1BnUkVSRVJFUkVSRVJFUkZSbU1RaE9SRVJFUkVSRVJFUkVSR1VXZytCRVJFUkVSRVJFUkVSRVZHWXhDRTVFUkVSRVJFUkVSRVJFWlJhRDRFUkVSRVJFUkVSRVJFUlVaaG1WOWdDSWlJZytaR0s1R0xHWlQ1RXVTNE5ZTG9aWUxvWkVMb1pFSVNudG9iMHhab1ptTURNU1F2amluNVdKRlp3c1hDQTBFcGIyMElpSWlJaUlpS2dNWWhDY2lJam9MVXVXSk9OcFJnemlzK0tSTGtzcjdlRzhkUktGQkJLRkJDblM1eThMRTIvQzBzUUtUdVpPY0JGVmdLMlpYZWtOa0lpSWlJaUlpTW9VQnNHSmlJamVraFJwQ29JVGJ5SlprbHphUTNrbnBjdlNrQzVMUTNqS2ZaUTNkMFFkT3k5WW05cVU5ckNJaUlpSWlJam9QY2NnT0JFUjBSdVdtWjJCTzhraGVKSVJvM2UvdmRBQjlrSUhXQmhid056SUhPWXZmcFpWV2ZJc1pHVm5Ja3VlaGN6c1RDU0pFNUVrVHRTcWs1QVZqOU5aOFhBVlZVUXR1enF3TUxZb3BkRVNFUkVSRVJIUis0NUJjQ0lpb2pjb0p1TXhBdUt1NnBTN1dWVkZCVkVGMkFzZFlDRDRzTmFwTmpjeTF3bnlLMVFLSkl1VDhDVGpDYUxTSWpYbE1SbVBFWlB4R0UyZG1zTkZWT0Z0RDVXSWlJaUlpSWpLQUFiQmlZaUkzcER3bFBzSVNRcldLbk1RbGtlOTh2VmhhV3haU3FONk54a0tERkhlM0JIbHpSM2hYczREUVFuWGtTUk8wdXkvR25jRjNnNzFVY1c2V2ltT2tvaUlpSWlJaU41SERJSVRFUkc5QWJjU2d4Q1pHcUhaTmpFd1FRUEhSbkMyY0NuRlViMGZMSTB0MGJwQ096ek5lSUliQ1lISVZtWURBSUlTYnlJek94TjE3T3VXOGdpSmlJaUlpSWpvZmNJZ09CRVJVUWtMU2I2dEZRQzNNYlZCYzVkV01ETTBLOFZSdlg5Y1JCVlF6c3dXL3JHWGtDSk5BYUNlWFM4UUNGRGJ6cXVVUjBkRVJFUkVSRVR2aXc4ckNTa1JFZEViOWpqOUVjS2ZoMm0ySzFwV1FsdlhEZ3lBRjVIUVNJaTJyaDFRMGJLU3B1eis4N0JjRnhrbElpSXFMVXFWOHAzczYxMm1VcWxLcEIrRlV2SEJQR2Z2STc0MjlDNTdWOTZmL0Q1ODh6Z1RuSWlJcUlROGt5VGplbnlBWnJ1S2RUVjRPOVF2eFJHVkRRWUNBelJ5YkFKRGdTR2kwaDRDQUFManI4SGMyQUxsVE11Vjh1aUlpT2g5dHVQY0h0eDhFSXk1MzB5SGtXSFIvenkrZHY4NlJxK2VpTDAvYmtWRkI5ZGlqZWxNOEFWTS9mTm5uSngzRU9hbXdpTDFjZTl4R09KVEVndGN2MDdsbXJDM3NpdlNzWXBDcVZMQ2Q4WC9VTTI1Q3I3dk5iNVFiY1V5TVlRbUw1K1gyR2R4YU83bmcxKy8vUmxmdGZraXo3YlpDamxrMmJJaWpWa2dFT1Q2ZXFoVUttUXI1SkFyNUpBcnNpR1JTWkV1eVVDbU9CTVpraGYveEJrd05EQkVqMlpkZGRvcmxBcklsUW9vRkFySUZkbVF5ck1oeTVaQkpwZEJJcE5BTEpPb2YwckZ5SkJrSWwyY2dYWjFXOFBWVHAxbXp6OHNBSm5pekNLZEZ3QjRWcXl1NlFzQXNxUmk5SjQvRUlNNzlzY1hMWHRvMWMyU2l2SEYzUDRZMUxFZnZtcjllYjU5Ri9mOW5KS1ppckZySnFOMzY4L3dhWk5QQ3QwK0wybmlkRXhhUHcwTjNiMHgvSk52UzdUdnQ2bWtQKyszbys1ZzdKckptTnBuRW55ODI1WEVFSEUrNUJKbS9mVXI5ay9mQVFzejgwSzNmNTZSZ3RDWSs3QzNzb09IU3pWOE12MEw5R2pXQmI1ZGhpQTFNdzNXRmxaRkd0ZWp4TWNZdFBnN0xCMytDK3BXcVZPa1BvcXJ0TDRQUDBRTWdoTVJFWlVBc1Z5TXkwOHZRZ1gxRlh4N29UM3FPWGlYOHFqS0Z1L3lEWkFtUzhNelNUS1VLaVV1UDcyQURoVTdRbWhVdEFBQkVSRjkyS0lUSHVQbnYzN0Y1RjdqTkFIdyswOGlNR0RoOER6Yi9UWmtOdHJVYWFuWnpwQmtZc0s2SDlDNW9ZOG1BRDUxeXl4Y0M3dWVaeit0NjdUQTlLKy8xeW0zc3l5SHA4L2ljUG5lVlowQVZJY2Z1aUVtNllsT20rOTdqOGVRandkcXR2M1cvNGhIQ1RFd004bjdUalNaWElhMHJIU2MrZVd3SmloMjkzRVl4cTJackxmK1QxOVB4cVFOUCtYWkp3RHNuTElaYm82VmN0MXZJREJBWW1vU2JrZmRMVlRRNTNsR0NqcE83WUZ2UHZvYVk3cjdBZ0Q4UTlVVEVKclZhSkp2KzNrN0YyTFRpVzBGUHQ2clBGeXE0Y1RjL1pydHIzNFpoS0RJMjVBcjVGQW9GYm0yTXhBWXdOeFVDQXN6QzlTdVhGTXJDTzRmRm9BK3YrUWRmRFUwY1JqZmpBQUFJQUJKUkVGVU1JU1ppU25NVFlVUW1wakQzRlFJY3pOek5QSlFUN1NRSytUNGZ1TjBTR1JTclhaSmFjbnF1cWJxZ0dPV05BdVpraXc0V052ckhHUEZkd3UxZ3VETDlxL0cwK1JZdFBWcXBWTjMxZUgxaUVsNmd2WmVyZk1jZDQ3aXZwL05qRTN4T0RFR2t6ZE1SNjFLTlZERnNUS0cvVDRXMmZMc1BJL2JwVkZIOUduYks4ODZJak1MM0hod0MzY2ZoMkZZNTBFUUNBUUZPcWQzVFhFKzc2KzdmTzhhaHY4K0JuV3IxSUducXdkaW44WHAxTEd6c29PSmtiRk8rWjNvZTRoT2VLeTMzLzMraDVHYWxZWnp0eS9xM2U5aTV3enZxbDVJU0VuRWZ2L0RTRWhKeE5ObmNZaEplb0tvaEVkSXpVd0RBUHp3NVFRSVRZVzQ5emdNNDNyNElpYjVLWHJPL2hwOTJ2YUdYOC9SV24wT1d1eUw2eEZCV21XSFp1NUc1ZklWTmR2bHJSMlFtSnFFZjY0YzBoc0VMOHZmaHg4aUJzR0ppSWhLd00xWEZuQTBOekpIYytkV0VPRDkvRVg2WFNXQUFDMWNXdUgwb3hQSWttZEJwcEFoS1BFR21qdTN6TDh4RVJIUks3SVZjb3hkTXdtZEcvbmcyNDc5a1NuSmdvV1pPUzdmdXdxNVFvNHBYMDdRYVhQdmNSZzJIdCtLT3BWcmFaWC9zSGttSEcwYzhkT0xnTFpTcGNUQnEwZmg0OTBlRGR6cjZUMytyTDkrd1plMjZsbTBsKzlkdzMrQkp6VDdsQ29sTElVaUhBMDhnZk8zTHdFQWhLWkNEUHpvYTBUR1JXRnFuMG1vWU92OG91MVYvSFYydDFaUVBqVXpEZmNlMzhkV3Y3Vm9WYnQ1bnMvRHV2ODJZOTJ4UDFIRnNiS216TXpZRk4vNDlJVk1Mc1BjSFF2UnY4Tlg4SENwQm9GQUFEZkhTaGoxNlRETTNEWWZYN1Rzam5wVjFXdDBSTVZIWS8yeExaamM2Myt3c2JCRzVmSVZrU25Kd3ZEbFkzTzl4VC8yV1R5TWpZelJkOEVRdmZ2ZEhDdGgzamN6dE1wbWJKc0hJME1qRE9yWVgxUG1IeG9BcDNLT1dvR3QzUGlIQnFCZit5OHhzTVBYZXZkTHM2VzQrU0FZZGF2V2dma3JzeXZIckptRVpwNk50ZXBPNkRrYVdWSXhUSXlNWWZ6aW40bWhNY2IrTVJtdGFqZkhtRTlIUUdSbWtXZGdzbGFsR2pnNFl5ZE1qRXpVN1kxTllHS28vamw0eVVpMHFOa1VFNzhZbStjNUdSa2E0ZHl2UjdYS3NoVnllSTFzaG9WRDU2SlRnNDhBQU5PM3prVlV3aU5zOGZ0RGJ6OUtsUkppcVFRUnNaRllmK3hQTEJnOEMwSVRJVElsV2VxeEdSa2pJallTYTQ5dWhHK1hJVkFvRlZvQlVtTWpZOWhiMlpYNCs5bk14QXkvRFptRDN2TUg0bWpBY1h6VjVndllXOXJtK255a2lkTnhOUEFFdm1xVC95eDFBNEVCdWpidWhEUEI1NUdVL2d3T2IvRnVpSkpTM00vN3EvNDZ1eHZUdDgyRlhDSEg1WHRYMFhwU0o3MzFyaTA1Zy9JMkRqcmxPODd2eGMwSHdYcmIzSHNjQmdkcmU2dzZ2Rjd2L3I3dGVzTzdxaGNpNDZPd2RQOHFPTnM2d1ZJb3dxMkhJUmpRb1EvYWVyVkNOZWNxcU9UZ2loTTNUd01BR2xUemhvTzFQUnE2TjhEeUEydGdZU3FFYnhmMTk0azBXNHJMOTY1aWZNL1JxTzVTRFJ0UGJFTjhTZ0tPM3p5Tk03Zk9heDNiME1BUXdRL3ZhSDBYVmJCenhtOUQ1cFRwNzhNUEVZUGdSRVJFeGZSYytnenhXZkdhN2NaT3pXQmt3UDlpM3dSakEyTTBkbXFLY3pGbkFBQnhtYkZJa2FiQXh0U21sRWRHUkVUdmsvbTdGa0VGNEpkQk01R1ltb1F1TTNwaFRQY1I4QThOUVBPYVRkQzcxV2M2YlpiOHV4TFZLN2pEMXZKbEtxNnRwM2ZnV3RoMUhKcTVDN0hQWWhFV0V3Rm5XMGVrWmFWaitDZURVTU8xdWs0L0QrSWVRaWJQUnZNYTZxQnFZbW9TNUVwMUtvMmNHZW1mTmxXbmZVaE9md1pyQ3l2WWlLeHhKZlFhekUyRitOYW5INHdNalpDYW1ZYVpmODNIaUM3ZndzT2xtcWIvcS9jRG9WS3BjRGpnR0U3ZE9wZm44M0FoNURLYXZ6WmpzS3FURzZvNnVXSHI2UjF3YzZ5RTZWOS9EME1EUTgzKytsWHJRcWxTWXNRbmcrSHVVaFdBT3JobWIyV0hrVjJIYXVvRmhOL0FwYnYrNk4vK0t4anJtVFhxNmVxUjY3aDJudCtyTTNOeTUvbTlPSEQxQ0FaL1BBRFh3Z0kxNVpmdStjUEYxZ21uZ3M3cTdhdCt0WHF3dFN5SDFNdzBoTWJjeDVRdkorUjY3TE8zTDJMMmpnVzR2ZXFLSnNXQVdDWkdaRndVL3RkanBGYmRwcDZOZE5wblNETHhNQzRhMC90T3lUUGRoRXFsd3V3ZEN5Q1h5M090RXhKOUZ5S2hDTk8zenMyMXpxaFBoOEhScGp5aTRoOGhVNXFsS1E5L0VnR0pUQUpMb1FoM0hvVUNVRDlQeldzMDBXd0RnTG1wVUJNUTNYdnBBQ1p0bUtiWjU3ZCtLdnpXVHdXZy9weDgyZVp6Zkw5eEJtVHliUHgrWUExK1A3QkdheXhkRzNmQ3lwR0xTdlQ5ZkRqZ0dCeXM3ZEdrZWtNYytYa1BhbGIwQkFEOE9uaFdycy9KNFlCak9CcDRRdXYxbWJsOVB0TEZHWHJycDJXbG9ZRzdOMzdadFZoblg2ZUdIK0hqK2gxeVBkYTdvTGlmZHdESWxHUmgydGJaT0hUMUtHYjBuWUxXdFZ2bzFObDMrUUNXSC93RDMvZjZuOTRBT0FETUhqQk5iM2xxWmhycWpXNkJuL3YvcUxrb2s1dW0xUnZoenVwcm1tUGVmQkNNY1QyKzAvbzhCVCs4QTZkeWpwcHhMQmsrRDQvbnhXRDlzUzNvM2JvbjdDeHRjVDNpRmhSS0pRWjIrQnFaa2t3RWh0L0VzaEcvWXRHKzVYQzFkMEdEYWk4dlVPWjhGK2ZZZm5ZM25HMmRBSlRkNzhNUEZmOUNKeUlpS3FZN1NTR2F4eTZpQ3JBMXkzMTJTbjVXcjE2TnFsV3I0dU9QUDlaN1MyWlNVaEpXclZxRlJvMGFvVXVYTGtVK1RvNUxseTRoSXlNREZTcFVRSjA2UmN1RHAxUXFjZkhpUmJpNHVNRGQzYjNZWThxUHJaa2RuQzFjRUp2NUZBQndOemtFTFZ4MGI5Y2xJaUxTWjgrbC9UZ1NjQndIcHUrQW9ZRWhScStlaUlvT3J2aXlWVThzK1djbC9ENGZvN2VkZjJnQW1yMFNMTGthRm9oZmR5L0JYNU0zd01MTUFnTVdEb2V0WlRtMHFkTUM1VVEyOEt5Z1A2amhIeG9BSzNOTDFLcFVBd0RRbzFrWFBFdC9obU0zVG1ISDk1czA5VTRGbmNXWU5aTndmTzUrdU5xNVlPS0dxV2prMFVBVFdKeTZaUlljck93dy9qUHRGQUJYN2wxREJUdG5LSlZLWkVteWtCdUZTb0dJMkVnTTdUUlFaNTlFSnNIcXcrc3h2ZThVcllCUHp2anRyZXcwQVI4QXVCSWFvQk1VOWc4TmdLdTlDK1lNVktjTFNFcEx4cEovVjJKc2QxODQycFFIb0E0YS83WjNHWVoyK2dZVjdTc0FVT2VBM25SaW05WnpIUko5RjlPM3pRTUFiRHkrRlJ1UGI5VTZWa3pTVXd4WnB2MDhhTWEyNktSNlBHRUJNQkFZb0xGSGcxeWZrNnRoQWFoWHhVc3J4MjVnK0UzSUZYSTByYUUrdjBHTGZYSHY4WDI5N1hNV3BKdTQva2NZQ0F6MTFobjhjWC8wYmZlbGVxYTVpZjV4Uk1aSFFhbFNvYTViN1Z6SENvRUE1VVRxWUZiditRT1FJYzZDa2FINm1CS1pCSVlHaGhpeGZKeG1YRmxTTWVLZkoyQy8vMkVBNnNCbjkyWmRzSFQ0THdEVXIxY04xK3FZMW1lUzVoQkJrY0ZZdUc4NW10Vm9ncFVIMStMK2szQnNuYmdXRm1ZV21qclAwNTlqeUxMUmFGTkhIVGd0cWZlelZDN0RoSFUvWUZxZnlXaFN2YUVtQUo0Zi85QUF1THRVMVFSTk15VlppRTlKUUc1ckRob2FHRUVzbFdpMjVZcHNuQW0rQUtWS3FaTVAvVjFVM00vNzFiQkFUTjc0RXlReUtYYjl1QVgxcTliVmFidmk0QjlZOTkrZldEMXFNVG8zN0pqck1jNEVYOEN5L2F0MHlyT2tZZ0RBa245V1l2VnJNOEVGQWdIKzlQc0RWa0pMemJabWJLR0JXcTlsamp1UDdxRnVsWmVmRGFHSkVCdkdyWUJDcVlUZGk3c0UvRU92b1c2VjJyQXdNOGY4WFl2ZzZlcUJ4dFViSVB6cEE4d2VPRTNuem80Y2NvVWNxNDlzMFByK0tZdmZoeDhxQnNHSmlJaUs0Ym4wR1JMRkNRRFU2VHE4N1BYZjlsd1E5Ky9meCtIRGg5RzRjV04wNnFULzlrTmpZMk5FUmtiaSt2WHJxRmF0R2p3OUMvWUhnVDZIRGgzQ21qWHFXVHlmZi81NWtZUGdUNTgreGNLRkMrSGg0WUZGaXhicHJSTVpHWW5Nek53WGJQTHc4SUNaV2Q1NURGOVZ4NzZ1SmdnZW54V0haNUpueGJyNFFFUkVINFl6d1Jmdy9jYnArSzdMRUZ5OUg0aXp3UmZ4OUZrYy92M3BMMFFsUE1MempCVFlXOWtpTENaY3E1MUNwVVJRWkRBRytmUURBSVRHM01lSTVlUHc2K0JaOEhLcmpURnJKa0dTTGNIcVVVc3dZZjJQYU9yWktOZjh3djZoQVdoY3ZTRU1CQWFhTWpzclcvaUhCaURpYVNUY1hhcmlTWElzL05aUHhZU2VZMTR1ZmhnYWdMN3R2Z1FBN0wyMEg2ZUN6dUhRejd0MGN2UDZod2FnWi9OUDgwMmpFZnd3QkhzdTdrZnptazExOXEwNnZCN2xiUnpRdWFHUHpyN0w5NjVwQldTVUtpVUM3bC9INUY3LzA2b256WmJpeTlhZlE2VlNZZWY1dlppM2F6SHFWSzRCYWZiTDNOVVJUeU54Nk9wLzJIZnBBSDc5ZGhhNk5QNFlVZkdQME5TemtXYkc2dVBFR0h5NzVEdTBxTmtFUzRmL2lsZWYxZ05YajJMYWx0azRNbXN2WE8yY2RVOVNJTkFFMS94REExQzNTbTBFaE4vQWhtTmI5RDRuZDZMdndjalFDQU1YalFBQU9ObzRvTHlOQXp4Y3FtbUNhd00vK2hyWkN1MFozRUdSd2ZqejVGK1Fac3RnWkdpRXhOUms5R3JWQXgzMXpDTDJjcXNOUzZFSUU3OFlpOGRKVDVDWW1xUlRKL1Z5R2lxWHI0Z08zbTExOXRsWVdLT3FrNXZXYzVpWW1veFQ4dytpbWxNVkFFRGZCWU5SbzZLbkp1Zjg0WUJqbUxSaEdvSldYSUtSb1JGVUtoVWFqRzJ0TlFQV1AvUWFQbTNhUlN1bGhuOW9BQnh0eXVOSjhsTXMzYjhhdi9zdTBKa2xmUENhT2hWTDYxZFNtSlRFKy9ubWcxdVFac3Ywemx6T3k1WFFhMXB0TE16TXNYclVrZ0sxalgwV2gxR3JKOExDekFMTFJ2eUtGalhmL2J6S3hmbThIdzQ0aGxHci9OQ2tla00wOFd5RUd4RkJ1UEZhRHUzQThKczRHbmdDUFpwMXhaUGtXR3c0cnY3czJGdlo2U3p5Nm1McmhNRWZEOUE1OW81emV5R1R5ekN5MjFDZGZTWkdKcHJQNk5xam0zRGpsWFFxL3FIWFlHWmlCdDhWMm5teUE4TnZ3c0hhWHFjY0FCekxPZURuZmo5cUxscEdKenpHanZON3NYM1NlbGliVzJIOXVCVklTazNHa1lEamVwOG5wVXFKM1Q5czBacVpYUmEvRHo5VURJSVRFUkVWdzRPVUNNM2pxamJ1TURjcS9Hcm5PWGJ2M2cyQlFJQkJnd2JsV3NmYTJocCtmbjZZT25VcWJ0eTRVZVFnK00yYk43RjI3Vm9JaFVMWTJOaGczNzU5cUZ5NU1qNzZLTzliRlBWeGRYVkY1ODZkY2VUSUVWeTllaFZObStyK01iMTI3VnFFaElUb2FhMjJjdVZLVks2c1B6K2hQaUpqRWFwYVYwTms2Z01BUUZSYUpJUGdSRVNVcitDSElYQ3hjOGJaMnhleDdjeE9LRlZLN0p1MkhYYVd0amg0VlIzTTB4ZFl5WkV6dTIvaDN0K1JrcG1LOFd1bllOUXFQOWhZV09QZm4vNkdwYmtJQWZldlkwSlAvYlB3QUhYUWF2Z24yb3NoZHFqWEZ0VXJ1Q05ka2dGcHRoUWpsbzlEOTZaZE5MTTJueVRISWlicEtaclZhSXlIOGRINGFlc2N6Qms0VFJQMHpKR1NtWXA3ajhPUWxKYUVJNEg2Z3p3NU1pU1plblBIUmp5TnhCOUhONkoyNVZyNGZ1TjBBTUM0ejBiQ3hkWUpDcVVDZ2VFM3RIS20zNG0raDNSeGhrNndja2JmS1RnVmRCYmRaL1ZCN0xNNC9OenZCMVIzOVlBcysrV0NodDVWdlhCMDFsNk1YajBSSTFkTlFOOTJ2VEdqN3hUc25MSlpjOTc5ZmhzR1J4dEhyQnk1R09hbTJvdGhCejhNZ1ZNNVI5UXF3Q3hoLzlBQXRLdmJDa1lHaG1qOFlsSEpITTh5VWpRTFp2WnYveFVjWDZSWmNIT3FqRTBudHFQNUs4SFFEdlhVZ1dtRlVvRlR0ODVoeTZtLzhUQXVDdk1IL1l4Tko3YWlXWTBtc0JTS3NHamZjc1EraThld3pvUFF1blp6blJta0FEQmwwd3hFeFVkclpuVG51UDhrSFBaV2RqcXBVQ0ppSS9ITlIzM3h3eXZQLzVYUWEzQ3d0dE84RjJUeWJGeVB1S1dUSjdoeDlaZXpyc09laE9ONVJvcG04YnlZNUtkNGtoeXJkWjdxdnRVeld1ZnUvQTNET2c5QzE4YTZrelF1aGx5QnUzTlZ1THhJSDVIekhCWDMvYXh2aG0xK2t0T2ZJZUpwSk1aL05xckFiWEtjdlgwUjQ5ZE9nYk90SXc3UDNLVlo1UFpkVnR6UHU0OTNPMnllc0FaUjhkR1lzK00zcmJSS3I2cFowUlAzbjBUZy9oUDEzejNoVHgrZ1I3T3VtaUI0Ukd3a25xZW5BQUNjeXpucHRFOU1UWUtIU3pXOSt3QWc0UDROMUtoWUhjOHpVMkJoWnE0NXQ1VE1WTFNwVWtkVEJnQVo0Z3hrU3JMUTJLT1NWbmtPdC9LVklNMldJaWd5R0NPN0RjTnZlNWZCeDd1OTVydDc0L0V0ZUJBYmxlZHo5YWZmR3MxbnBheCtIMzZvR0FRbklpSXFodmlzbHdzQ1ZiWFcvNHRqUVlTSGgrUEtsU3Z3OGZIUkNnWXZXclFJbHk5ZjF0dG16NTQ5MkxObmowNzVUei85Qkc5djcxeVBGUmdZaVBuejV3TUFwa3laZ2txVkttSFNwRWxZdG13WnpNM04wYng1M292cVhMdDJEYUdob1ZwbE1wa01GaFlXdUhuekpzTEN3clQyOWV6WkV3QmdabVlHWDE5Zm5YT0lpWWtwMUN6d0hGVmVDWUxIWmNZV3VqMFJFWDE0eHZYNER1TjZmSWVMZDY3Z3U1WGpzZkYvcStEdXJBNnkrWWNHb0d2alRsZ3dlTFpPdStVSC84RHBXK2MwdVZSSGZ6b0N3em9Qd3BYUWExaDllRDNXajFzQk44ZEtDSW0raTdTc2RLMlpnYTk2RVBjUWlhbEphRjZqTWNReU1WcjRkWVQ4bFZuRkF4Y09oMXloZ0ZnbVJsUjhOUDY1Y2hDR0JvYVkwSE0wekUyRnFPdFdHOHNQL29Fc3FSamxSTHJyWWZpSEJzRFkwQWpUK255UFhDYWlhL3grWUkzT0lwOHllVGJHL2pFSkZleGM0T0ZjRlRISlR4RVlmaE5ET2czRVA1Y1BJaUUxRWVuaUREeFBmNDUvTGg4RW9GN00wTVRJR0xlajd1QjIxQjIwOFdxSnlOZ28vUHpYTDRpSWpjUWduMzRZMlcwb1JHWVdhRGkyRFVaODhxMVdZTE84alFQK21yd0JNN2ZQeDdZek8zRTlJZ2lieHErR2pZVTFlczhiQUJ1Uk5mNzBXNk1UOEFIVVFkcmNudXRYdlpvUHZHV3RabWhacTVsbVgySnFFdm91R0lLcVRtNTRuQmlEYVgwbWFSYXpGTXZFR0wvMkJ3enI5STI2YmxveXJvZmZ3SmxiRjNBaTZBd3NoU0tNK0dRd3ZtalZBM0s1SEJQVy9ZRHhQVWVqYloyV2FGK3ZEZWJ1K0EyREZ2dWluTWdHYmVxMGhKZGJiWHpXdkN2c3JleVFyWkRqZWtRUS9weXdSaXQxZ2pSYnFsblVzc1VyczNhVktpVzhSN2ZVT1YvLzBBQklzMlg0NmhmMUpBcUpUQUpwdGhRckQ2N1Z6SGkvOXpnTTVxYm1tanJKNmMrMEFxSlg3bDJEb1lFaEdybS92RGdnbG9seDYrRnQ5RzdWQTc4Ty9obC9uOXVEWWIrUHdicXh5N1dPZitIT1pYUnUxTEhFMzgvK2VsSks1TWMvTkFDQS9uenR1Y21TaWpGLzF5SnNQYjBEQXpyMHdkU3ZKbW90WnBxYy9nd0xkaTh0MURqMDZkL2hLM2psbGQ2bUNJcjdlVGMxTmtVN3IxYndQYmNIVFQwYllmc2s3VlFsUndLT28zb0ZkNjNQYTZZa0MzVkhOZGQ2SC82OC9SZE5nRHczd1EvdllQVHFpWHIzQ1FRQ0hQNTVONzd2OWZJQzVEK1hEK0pVMEZrc0dUNWZjeGNHb0U1cmRPekdLY3pzOTZNbVQvYXo5T2VJaUkxRWsrb05BYWhuWnl1VVN0U3ZXaGVqVmszQXR4MWZ6azcvYS9MR1BNZjVxckw2ZmZnaFl4Q2NpSWlvaUZKbHFaQXBaQUFBTXlNaFJNYWlJdmYxNTU5L3dzVEVCUDM3cTJmdHlPVnlHQmtaUVNxVlFpNlg0OHN2djh5M2oram9hRnkrZkJrS2hTTFhPcWRQbjhiU3BlcGY1UDM4L05Dd29mcVh4Ymx6NTJMeTVNbVlOMjhlQmc4ZXJBbGM2eE1jSEl5alI0L3EzWGZpeEFtZHNvOC8vaGlBT3BXTGo4L0wyd2pqNCtQeCsrKy9vM2J0Mm5CMGRNejMvRjVuWldJRlUwTlRTQlZTU0JWU3BNblNZR1ZpVmVoK2lJam93M0l6TWhpalZ2dGgrWGNMMGJpNk9qKzBTcVhDMWJCQVRQeGlyTjdaaFRjZjNOSUtMbmhYOVVKZytFMzhjV1FUbG8zNEZZMWV6Q3krOGlJSXQrZml2eEJBTnlvVkdSK3R5UWN1elpaaTdaamY4eDJ2aWJFSnRwNytXNU0vZVd4M1gvaUhCbURDdWg5eGVkRkpHQnNaNDBtU09rV1l1M05WSEppeFV5dW5kVzZXKy80R0kwTWpSTVUvZ3FteENaeHRuVEJ6K3p6Y2ZSU0dHWDJuNE51Ty9iRnMvMnFvVkNyc3Uzd1EyOC9zaFBoRnJ1ay9qcjdNOVp3aHlZU3hvUkdtYjVzTGdjQUE1eGNjaFZ3cFI5MHF0Ykh4ZnlzMWk5Y0YzTCtCNXhrcDZOaEFOMFdJa2FFUjVnejhDVldkM1JEMDREYktXOXZEeU5BSTNadDF4Y2l1UTJCbHJ2di9lK3l6T0R4T2pNSG9ic1B5UGRlY2ZPQ3ZCbmtCNE83ak1JejRmU3hhMUdvR2F3c3IzSWdJMGdxQWF2S0JlelpDaGlRVFRmL1hIdWFtUW5TbzF4YS9qMWlBbHJXYUlTbjlHZFljVnVjUTd0V3loeWJuZUsyS250ZythVDNDWXNLeCsrSS9PQnQ4RVkrVG5tQ1FUMThBd0szSTI1RElKRmgrOEErc09mSXlNSmNsellKTW5vMlZoOVpoM1g5L2FzcWwyVkwxRE5qcTJqbk5yNFlGb212alRtamdycDRBY1NmNkhzcmJPTUNuZm51dGxEdXZXdmZmWnEzM3MzOW9BTXFKYkxEOXpFNU4yZE5uY1pBcjVHaFdvd21FSmtKa2lETng0dVlabkFrK2ovWjEyd0JRWDlSNStpeE9reUtsSk43UDVxWkNTT1V5M0h4d0N6KzlTT2RTVUxubGtNNU53UDBiOEZzL0ZXSlpGamFOWDQzMmRWdnIxQWtNdjVudkxPdUNHTlBETi85S0JaQ3RrSmZZNXgxNCtkMDM1TFUwSnRFSmp6RnkxUVJzR0xkQ0swZ2JFSDREQ3FWQzYvMnpkZUxha2pnMUxmNWhnVnBwaUJSS0JlUktCUjRseE1CQVlJQUs5dXEwT2tscHllajMyMURJRlhJY21iVVhwa1ltOEErOUJpKzNXckMyc0VMWHhwM3dYK0FKVE14bHJZZThsTlh2d3c4WmcrQkVSRVJGbEpENWNoYTRvM25oZzdnNUxsMjZoS0NnSUF3Y09CRDI5dlpJU1VuQjZOR2owYldyK2haREl5TWo5T3ZYTDk5K3pwOC9uK3VzOGV6c2JHemV2Qm43OSsrSHNiRXgvUHo4MEtyVnk4VWtLMVNvZ0RsejVtRG16Sm5Zc0dFRG9xS2lNR0xFQ0ppYjZ3WUNoZzRkaXFGRGgrTEtsU3VReStWbzNWcjdENGJrNUdSczJMQUJYMzc1SmR6YzNIVGE1L2ozMzMraFZDcngrZWVmNTN0dXVYRTBkOEtqOUdnQVFFSldISVBnUkVTVXA2dGhnUmkrZkN6bURweU9GaldiSWpyaE1VeU1qSkdhbFlibkdTbDZaNUJLNVRLdGZPQ0FlbUd5d1V0SFlkclhrN1FXaXZNUERVQkYrd3FJVG5pczkvZzNJb0kwK2NDRkprS2RnR1p1UnIyU1A5blF3QkEvZk9tSHoyWi9qYlBCRjJCdVpvNUJpNHNYWU92UnJDc2F1bnRqOTRWL0FFQVQ0UElQRFVDTG1rMHdwcnN2cHZRZWowNC85VVNyV3MzeDA5ZVRBYWdEVTk2alcrTDczdVBSdi8xWG12N0syempnN3FOUURGLytNazl4WW1vU0JBSUIvTmI5cUhYc1Z4ZkdHOXh4QVBES3VudFRlby9ITDd1WDRPRFZJenBqbG1hckp5SXMzUGM3Zmord1JtZi85TDVUMEtuQlI1cnp5RmtrTDhmT0Mvc3dZOXM4RE9zOENCTStHNFdlYy9xaVZTM3R1K0g4UXdOUXZZSzc1ZzZBZmRPMm8zYmxtakIra1NvaFE1S0pRWXQ5WVcxdUJkK3VRL1MrZnp4ZFBUQ3R6MlJNNnpNWkNxVkNreGJGUC9RYTZsV3BvNU02Wi91WlhjaVVaT2tzMFBydjVVUElrbVpCOU1xaWxBQnc3dGVqTURNeC9UOTc1eDBWMWRXKzdXc1llaEVRRVF0Mml0Z0wyRFVhdThhV1JJMGwxdGk3eHNSb05KcFlvOUZZWTQ4dHNmZXVzUmNRVkVRVWhxcElWNUFPTTB6Ny9oam15RGhnQysvMy90N2tYR3U1Rm1lZnZmZlpwOHh4NXQ3UHZoK2tKbEtTMHBKWmZuZzFMYnlhMHE5Vm4ySjk2WHMwNllKSklYc1dQNWt1RXZ5bzd5bWhMT0ZsSWk0T1pZVm8yK0VkQjdQMS9FNldIbHhGMjdxdGtVZ2szSGgwRzNOVE01clg5TUhTM0xKRW51ZHVQcDI0SC9rQWhUTC92YU5hWC9jREw0NzBuQXlXSGx6RnZtdUgrS1JKRnhZTW5tMFFiVnlZem8zYTAzbkQrOXNGL3FlNEZlSlhJcC8zMVdPV0FjYldPSHA4USsvb0VzbDZOallvOTVNRlVOR3B2SkM0VVU5VTBoTVcvTEgwdmNZeG90T1h0SzFybU54ZXE5VVMvektSMjZGM3NESzNaTWJXT2NqaXdvbE1pT0xRN04wOGV4R0hVNm5TbUVsTmlVMkpaL2pLY1ppYm1iRm41ZzRzVE0yRk1lclB4OGVqTVFkdkhtUGZ0VU1zUGZodTN2Q3J4LzVNVFBLemYrejc4TitNS0lLTGlJaUlpSWg4SUJuNUdjTGY5aGJHUzVMZmhkemNYTFpzMllLcnE2c2dCdS9ldlp2MDlIVHM3ZTFwMUtnUlpjcVVlYWUreXBjdlQ1Y3VYWEIyZGpZb2o0bUpZZm55NVR4OStoUUhCd2ZtekptRGw1ZVhVZnRxMWFxeGV2VnFsaXhad3FWTGx3Z01ER1RjdUhGRjJxTm9OQm9PSERoQVhGd2NucDZlbEMxYlZ0aTNmLzkrcmwrL2pyZTNkN0VpZUdabUpoY3VYS0JhdFdvMGFmTGhTWWZzTFJ5Z1FBUlBWNlIvY0Q4aUlpSWlJdjk4UW1MREdMVDhLMHlscHZ5NGR4a1RmL3NhaVVUQ0h6TzNFaDRmaWRSRXl0a2lrcVc5eUVoRm9jd1hCTTdBNkljTS9XVU1aZTExd3NiQW4wZVNMYy9oMk53L0tWUEtpUzhHZmtiSGh1MktITVBjM1FzTkxDN1duZHJNcGpORkw4K1hTQ1JjV1hvYWViNUM4RS9XVTc5YUhTUVNDUzh5VXVoZi8xTUNmcjBLNktKM2xTcWxnZS92aHROYk9SMXdudFB6RHhaN2Jhd3RyTG55OERyRE8zM0pnZXRIcU9ucVFiNUt5ZjJvSUVHa0RZK1BKQ3d1Z3FYREZ3anQ5UDYzcjR1VktwV0s5dlZmSlhYTXpjL2p0OVBiNk9iVENTOVhENkg4ek4yTHlQUGxiMHpXNWxuUmpWS0ZCQ1U5eC8xT285VnFEYXdPQ3FPUGpBYWQzVWU3K3JwSis3alVCR2J2V01DRDZJZXMvR294M1h3NmthdklJL2hwQ0Y5L2FwaGNzTEM5d0o0cisxbTBiNFhCZm8xV2pVS1pqNFdaT1EwbXRPUnRuSnkvWDdEZjhaVUZVTGxzSlhMbHVRWjF3dU1qcVZ6VzFiZzhJZEpBcU96OTB3QVNYeVliMU1tUjU1QXR6K0ZXaUMvTnByOWQ4T3JYNWxQNnQvbVUrTlJFZHM3WXhFZUZrbHQrdW1pd2dkQnBaMlZMMzFaOTJIWmhGMzg5dUVySGh1MjRGbnlUSnA3ZVF2UjhTVHpQb0JNYm5lMmRoR3YxTHJ6TVNpTWlJWXFwdmNjWFcwZXIxWEw0OWdrVzcxK0J0WVZWc2RIZi81ZHA1dWxkSXA5M1BYNnlBQ3pOTGFsZnZhNUJuVnVoZDZoZnZZN1JaOU5QNW04a21BTmNDNzdKbzVpUU4rWkQwQk9Ya3NER005dVkzWCtHVURaMzkwTHVSd1VSbGZnRWViNGNBRWRiQnhKZkp0RzhwZzhqT2c3R3E1SW54M3hQWTJ0cHc2MFFQeVpzbUVITlNoNXNucnhHR0tmZUQzeGNkMTBTVGpPcEtaWm1salJ5YThBdlh5MGlOeitQU2IvTlpPWm5VNmpwNnM3OFA1ZlNzSG85ZWpYckpvekZ4NzBSV2JsWi85ajM0YjhaVVFRWEVSRVJFUkg1UU9RcXVmQzNsZW5ibHlFV3hhWk5tMGhKU1dIUm9rV29WQ3FpbzZPNWVQRWl0V3JWb212WHJrZ2tFb0tEZzdsKy9mbzc5VGRvMENBY0hYWFJTams1T2V6ZnY1OFRKMDZnVXFudzlQUmt4b3daT0RvNmtwZVhWMlI3Q3dzTDVzNmR5N1p0MjdoNDhTS0xGaTJpZnYzNjlPM2IxOEJuM01URWhLbFRwekpwMGlSKy9mVlhGaTFhaEVRaUlTNHVqdlBuejlPNGNXTSsvdGg0ZVorZUkwZU9vRkFvR0Rod1lMRlJTdTlDNGV1dVVDdmVVRk5FUkVSRTVOK09WR0xDMFBZRHFlenNTdVd5cmxRdVd3blhNaFd4TURWbjE2Vzl1RGc0RXhBUmFOUXVJaUhLSUJyNDFKMXpLSlQ1U0tWU1VqUFRhRkM5TGkxck5jTkVZc0t5NFFzSWpRM2p0elBiR05OMU9DWVNFMTVtcFhIazlrbSs2anlFbjc3ODNxRHY2OEczYU4rZ0xmM2JHSzZLT25Uek9BK2lIK0prVjVwRHQ0NEwvc2w2WG1Ta29OVnFxZUpTR1V0elMwR0VuTHA1Rm9DQnQyL3cwOGQ0VmZJZ0l6ZlQ2TndzekN3RW9mT1RKbDBJZXZLSXBwN2VTQ1FTQXFPQ0FBUnhiUHZGUGJpVnIwN0Q2dldFOXNXSmxaNnU3bmk2dWd2YnE0NnR4OWJTaHFYRDVoc3M1VDkrNTR4Uk1zYlg2ZE9pUjVIbCs2OGZwbFh0Wm93dkVMc01lWnRkQUFBZ0FFbEVRVlNLSXowbkExbGNPT00vK1lyRkIzNWg1MTkvNE8zZWlITS9IUldTT2ZySi9KRklKRFIyZi9WZEp5OC9qNGRQSGpHNmk4NFB2RzI5MXRTcVhCT0FmRlUrczNjc3dNYlNodm1EWmlGNXpYYmtYdVFERnU5ZndUZWZUeldJRHRjbmZ0VDdnWHRVZEdQdHlVM0NmcVZLU2ZEVHgwZ2tFb055alZaRFFQaDl4blliQ2VqRTNNazl4NkxWYWdHZHFEWjMxMElhMUtqSDhBN0dxd2ZYbk5oSWROSlRGZzZaYXhCSjd1SHFYcXdmK01NbmoralhxcmRCUDRQYTlVT2oxZEMwcGpjS3BRSmZXWUJCeEhwSlBNKzYreEZBVTgvM2l3Si9teCs0WDFnQWkvYXRJQ3d1bk9FZHYyUnE3M0h2WkNQeWY0MlMrcnpyOFpNRjBOaXRnYkM2QVhTKzhsZUNyak9oeDJpRHVqbnlYSUtmaGpDb0NCSFdOOVNmRmw1TkRTS2dzL0t5K2ZpN1QxZzlacG5CNU4rdVMzdHh0SFhBcytLcmQ4U2ptQkFxTzd2U3RYRUhFdE9TK2VQS0FTNHVPbTVrYmFQU3FFaE1TMmJJTDJNWTJYa0kzM3cyUlVoaUNYQXZNZ2lWV2kyc1NwREZSVkN6a2pzZUZkM3dxT2pHMmJzWHNUUzNaR1NuTDlHaUpmRmxFajhPbmkxWS9PajVwNzRQLysySUlyaUlpSWlJaU1nSG9sRC9mUkU4SUVEM2hYM09uRGxDbWJtNU9WT21UQkhFNFgzNzloRVVGUFJPL1MxWXNJREdqUnR6N3R3NWR1M2FSV1ptSnVibTV0U3FWWXVRa0JCR2p4Nzk5azRLYU42OE9URXhNUVFGQlJFVUZFVFRwazJaTzNldXNMOUtsU3IwNk5HRG5Kd2M1SEk1VmxaV2JObXlCWE56Y3laT0xENEtKRE16azFPblR1SHU3djdXSkp4dncwQUVWOG5aZm4vL0cycS9tZWlYUlM5ZEZ4RVJFUkg1WitEcDZpNHNXOWVqMXFnRlQ5enBmU2J5NWNkZkdMWDdZdGx3UENxNkNkdlQrMHprK3k5bUZqbUorK3hGTEVOK0dVM2RxblVZMldrSTVxWW1iRHk3bmMxbmY2ZEsyVW9HRWVMNmlNVXhYWWNiV1RqOFZ1QXhEVHFCVnUrZnJHZjNsZjA0Mk5nYkNFdkgvYzV3SzhTUEswdFBDMlh5ZkRsQjBjRW8xU3F1QmZjMEd1OG5UYnF3YnR5cjZHYmZVSDgrYTltejRMZzZjY3pjMUl6dytFZ09YRC9DaGdtL0dMVDNmUWV4TWpRMmpNMW5kL0QxWjVNTUJKL1VySmRFSmtRenVlY3JhNGViajMyNUh4VmtVRllVeWVuUGlYa2VLNGpDYjhKUEZvRFVSRXB5K2d0TzNqbkx6eU1XMHJOcFYrSCtaZVpsc2U3a1p0clgvOGhBRkgzbEI2NDdQMWVuQ3JnNlZVQ2VMMmZVbXNuRVBJL2wxekZMcVZldHJvR0FlTzdlUlg0NXNwYkpQY2N5cnBqeDVlWG5NWC9nTFBxMDdDbFlPSUF1b2QvUVgwWnpZTllPQTIveXZQdzhUdm1mcDJtQk5ZVkVJdUhqZ3NqU3ZQdzhocTBjaDFxalpuYi9yNmxWeVZOb3AxQXFtTHQ3SWVIeFVleVp1Wm5HcjNtaUEvd3EyMkJrRmFNLzk5Y2pmcXVYcThvUEEzWEM2NVdITjVEbnkybFh0N1Z3ckpKNG52WDl6Q3M0enJ2aUp3c3c4Z1BQVnltNStmZzJlNjhkNG1MZ0ZicDZkMlREK0YrbzVPejZYbjJYTkxLNGNHd3NiWXdFNmZlaEpEN3Z4Zm1CYnptM2cyeDVEc0ZQSDVPVWxrdzVSNTN0WTFGKzRLQ2JwTGtUZG85diswNDFLTC95OERvNThod2ExcWhuVU80cjg2ZXBwNC9CTy9UbzkzOEtmMys3ZlI3dUZXb1lDZUFQbnp6aVZvaWZrRTlCL3o0TmV2S0llNUdCak9qNEpYNHlmNnE2VkNaWG5rdGtRalQ3cmgxaWNpRS85dTBYZDlPalNSY3N6UzI1L3VnV0dvMEc3d0lmLy9ENFNISVV1WUt3L1U5OEgvN2JFVVZ3RVJFUkVSR1JENlJ3NUxHVjlNTkU4RUdEQnZIaXhRdHNiVzBKREF3a0tDaUlJVU9HVUxIaXF5L0YwNmRQUjZGNHR5aG5KeWZkbDhXMHREUXlNek5wMHFRSlk4YU1JU01qQXo4L3YvY2FtNCtQRCs3dTdwdzhlWko5Ky9iUnBVc1hjbkp5R0RKa2lGSGRHemR1QUtCUUtEQXhNV0hzMkZkZjFsNzMvSTZNakVTaFVKQ1RrOFB6NTg4TnJGVGVsOElpdUZ3dFo4Zjk0cGQrdmcydFZtTVV5U1VpSWlJaThzOGhYNlVrSWo2U1J6RWhQSW9KNWVHVFI3ZzRsbVY2bjRta1phY1hHWUduVDlBM3RQMUFvVXd2RnFaa3BoSVk5WkQ3VVEvbzByZ2pqcmIyOUY4Nm5EcFZhck54NHErWW01b0JNS2JyY1BaYzNzZFBlMyttVGQyV2d1Z3BSQ3krNXJtclVxdTRHM0dmZnExMVNhcjlaQUcwcmR1YVR4Y054c1hCbWZUc0RIeGwvcXdhdFVRNFJuaDhKTi90K0FHQXNMZ0lxcmxVQVhSaXBsS3Q0c0xDWTFSMHFtQjBmbVlGN1VFbkJqOStGa29GcDNJOFNZcmhhdkJOK3JicWhVS3BZTWJXT1RTb1VjL0EvMXl0VVhNMzRqN2Y5cDFXN0RXWHhZVXo4T2VSTlBkcW92TzNMWVErY3Jld1lIcm8xbkVTVWhQZkt2cjRodm9EdkpObnRONFBmRmlIUVF4dTF3OHJjeXRpVStKcC85MG4yTnVVSWowN2c5SjJwZmwxekZLamRwNnU3amphR2xyZXlaVUtQcTdmaGx5RnpsYkJ6c3FXait1MzRlUDZiVGwzN3lKWEg5NWswWkM1Zk5heVY1SGppVWlJWXRidjh3RTRlUE80d2I0WEdTbVltSmd3YUhuUnllM3NyR3dNN2dGQXRqeVhaalY5U0h5WlRMZDVuK0hwNms0MzcwN1VLRitONVlkWEk1RklPUEw5SHJ3S2llT0c1K2xQejBKV0VQcHpMK3dIWGhTWEhseWxVcG1LUXRMRWtucWViNGY2bDRnZitMM0lRS1p2bVMzNDgvL3kxYUppNzhuL1R3TEM3OU4zeVJEV2psdit3U0o0U1h6ZVFiY2lZY1hJaGRTclZnZlFpZUovWGp2SXFtTWJhRmV2TlJmdlgrWnkwSFZHZFJuRzJLNGpxRlBGaTFQekR4aU5PL1JaR0ptNW1RYjNUSzFScy9uc0RxcTVWQ0V1SlFIM0NqV0VZOXdKdTh1VW51T0tQVCsvc0FBK0t1UVZucHorbkpWSDFuSGc1bEVxbFhGRnE5VlNwOG9yYThmZkwrNGhPZTE1Z1FnZWdKbXBHVTJtNlFUeURnM2FDcEhyZjF3OXdJT29oeXdmc1ZCM0hGa0FkYXJXd3M3S1Z0anZIM2FQc3o4ZS9zZStELy90aUNLNGlJaUlpSWpJQjFKWUJMZjh3RWh3ZmZMTHVMZzQ5dTdkUzkyNmRlblowekJ5UXk5c3Z3LzkrdlhEeTh0THNEQnhjWEhCdzhQakxhMktwaytmUG5UcDBnVXJLeXZ5OC9QcDFldjlma0I0ZVhrUkhCd3NiRGRxMUloNTgrYXhlUEZpWnM2Y3llclZxM0Z3K0RCUGRTdlRWMUZMQ3JXQzYxOGQrcUIrQUxiZDI4dk93TU5Vc1B0d1VWNUVSRVJFNVA4bVc4N3ZaTm5CVmFqVUtpbzV1MUsvV2gyNiszVG00d1lmY2ZPeGI3SCt3L29FZlhxTGhWMlg5K0liNmsvdzA4ZkVwU1JRMnM2UnhtNE55S3VieCtqRmsvR3E1TUhHU2E4RWNBQW51OUo4MVhrb2EwNXNaTWZGUFl6cE9nTFFpWTh1am1VSkNMdG5jTXk0bEFSeUZYazByZWxEZkdvaWNTa0pOS3hSai9ENFNCSlNFNmxZcGdLN3Y5NU02OW90QUloTWlPYkxGYU1aMUs0L01jK2Y4ZlhXT1poSlRXbmZvQzErc2dES2x5NW5FTWxlSFA1aDk3QXl0OFRLM0lxTTNFd2ExcWhIKzRidCtHYjdQR0pmeEhGcWdlRkVjM0grdDZBVDE3YWMyOEdhRXh0cDZ0bVlEZU4vTVlxY3Z4OFpSUG5TNVhDMjErVStlWm1WeHZsN2wxZ3dlRFo1K1hsb05OcGl4M29yeEE5bmV5ZksyanVUODVwM3RoNXpNM1BNcEtiNHlRSm9WNzgxWmxKVElXTGIzcVlVaTRmTlI2MVI0MlJYbWhaZVRiRzJNUHd1VjlnUHZEQU9OdllNN3ppWTRSMEg4K3hGTEhOMi9zUnh2ek1jOTlNbHE2dGJ0VGFtVWpOeTVMa0cwZFZDZTFzSHBoWGpXejMvanlYMGFOcVYzczArS1hLLzNvNmxNTTZsbkpqV2V3TFRlay9neXNNYnpONjVnRlhIMWd2N2gzY2NUSEZYTWk0MWdmalVSQzdjdjh6OXlGZXJEc1BqSTJsVHAzaVA4N1RzZEU3Y09jT2dkdjJFc3BKNm52MWsvampibHhHc1k5NkZoSmRKUkNSRU1lUFRTV2kxV2phYzNzb3ZSOWJTdDFWdmxneWJ6N0NWWTFsNmNDV2dpNGEyTUxONDU3NUxtblduTnRHb1JuMTZOT242UWUxTDZ2TU9ZRzVxUnZzR2JjbFY1SEg0MW5HMm5OdEpaR0kwMy9hZHlwaXVJNGhLZXNMY1hRdFplMklqKzY4Zlp1R1F1WFJxYUd4M1dMbHNKUzRzUENiY3MvalVST2J1WHNqempCZkk4eFYwbk5NTFQxZDNlalhyVG84bVhUZytieC9PcFlyK2ZhT1BhbTdoMVlTWTU3RnNPcnVkUXplUDRWN1JqWDNmL282MWhSVTlGdlRuME0xalRPbzVsaGVacVp3Sk9NL2FjU3VFVlFUTFJ5NmlmR2tYU3RzNTRsYStPaHF0aGcybnQ3TGk4Qm9XRDUwblRPN29iSGQwNzNhVldzV1pnQXVNN2FaN1AvOVQzNGYvZHNRcklDSWlJaUlpOG9GWVNDMEVJVnloVm1BaC9iQXYxQ3FWaXVYTGwyTm1ac2IwNmRNeE1kRkZJMnUxV3RMVDN6L1pvNldsSlZaV1ZnWWUzbjhYS3l2ZEQwTnpjL01pSThIZnhvRURCd3kyZlh4OG1ERmpCa3VYTHVYWFgzOWwvdno1SHpRdWVTRkxtZys5L2lJaUlpSWkvM3dhMWFqSDVrbXJhVmlqdmhEWk8yWFR0eHoxUFVWU1dqTHlmQVZkNTMxbTFDNHRPeDBUaVFtRGxuL0ZONTlQNWZLRGF6aVZjbUpTejdGNHV6ZWtScmxxWEh0MGkxR3JKL0Z4L1k5WVBuS2hnUUN1WjFTWFlleTZ0SmQxSnpmVHQxVWZTdHM1NGljTElEMDdneGxiNXhqVXpjdlB3NjE4ZFp4TE9Rbit5YjJhZFM4eWl2WFNnNnQ4dmUxN3VucDNaRTcvcjBsS1MyYll5bkdNWEQwUnQvTFZ5Y3JMeHNyQ2twVkgxd25mTHpRYURXcU5HcVZhaFZLbHBIK2JUNm5wNm9GdnFEK3RhamRuOVpobGdDNXlmdWEyT1p3SnVNQzJxZXR4ZlMyeXRDai8yOWlVZUk3N251TEFqV01rcFNVeDRaUFJUT281QnBNaVZscWxaYWVUblBhYzZWdG1ZMkZtenAyd3V6alkydE9wVVR2cWpXK09VcTE2MjIybDlyamkvWE0zVDE1REU0L0d5T0xDVWFxVkJpTHY2Mnc1dDhPb0xDZzZXUEFEVjZsVnBPVms4RHo5QlUrVFk0aElpT0pCMUVQdVJUNUFwVmJUdi9XbmZOSzBDM2NqQWpubWU0b3BtNzdCd3N5Q2ordTNvVWVUcm54Y3Z3MUt0WW9qdDA2ODhYeGlVK0pvN042UXFNUW5SZTZQU254QzcrYTZDUGE4L0R6aVV4S0pTSWdpSkRhTXUrSDN1UmNaU0NuclVvenROaEt2U2g0Yzl6dkRya3Q3K2YzaUhxcVVyVVJYNzA1MDgrNG9SUDdxL2NCYmVqVVRqaUZYeXJrVGRwZm1CV0plWm00bVN3NnN4TW11Tkk1MkRtZzBHdlpmUDRLSnhJUmhoZnpIUytKNTF2Znp0b2pXeHpHaEJEMTVoSlc1SlNxTm1qMlg5K0hpVUphUDYzK0VXcU5tMDludHpPbzdqZEZkaHdPd2M4WW1abTc3bmhsYjV6Qjc1NC9VcXV5SmkwTlp6RXpOa1BCS2pGU3FsZVNybENoVlNoWU1uaTFFV0pjVWoySkN1Qlo4aTZOei8zeDc1U0lvcWMrN2U0VWFSQ1JFY1RjaWtPdVBibkh6c1MveWZBV2RHN2RuN2JqbFF0UjJqWExWK1BPYmJSeTVmWUlmOWl4bTlKckpkUGZweklMQnN3V3Jrcno4UEZJeVU0bFBUZVJpNEJWdWg5N0JUeFpBaHdadE9iM2dFUGJXcGJqKzZCYUhiaDVuMWRGMS9Iem9WNXJWOUtGdnE5NTA4K21FbGJrVkQ2S0RpVTJKbzVSMUtRN2RQSWFsdVNVdGF6Vm4vYWt0UEh6eW1EVmpmNlp6b3c2Q2NGeW5TaTNXbjk1SzlmTFZ1SEQvTWxWZHF0Q3A0Y2Y0eWdKUWF6UjBhTkFXRzB0cjFCbzFGd0l2cy9yWUJwNGt4N0JxOUJKNk5kTUZJR20xV2g3RmhHQnZVNHFETjQ5eE8vUU91WXBjNGJuOEo3NFBpNXJBK0xjaGl1QWlJaUlpSWlJZmlJWFVVaERCNVdyNUI0dXdhOWV1SlNvcWl1Ky8veDVuWjJlVVNpWEp5Y2s0T1RueDVaZEZaL2grRXoxNzlqVHcvajUzN3R3N2U0cS9UbzBhTmZqODg4K055ak16TThuTU5FNjQ4enF1cnNWN0xyWnExWXFXTFZ0eTY5WXRuang1UXJWcTd4N3hvNmR3Y2xKTHFlVWJhb3FJaUlpSS9Kc3B5Z3U1WVkxNjFDNGlzclk0NmxhdHhZN3BHdzNLSWhPaUdiNXlIS082REdOVzMybkZKbnUyczdKbHdpZWp1Qmg0aGJ4OHVSQ3h1R25TYXFPRWJJTlhqS0pxV1gya29yRi9zcDRiajI4elp0MVVabjQybWRGZGRHSmZPVWNYanYrd2ozTjNMM0lyeEkvRWw4bmtLdks0OGZnMmFvMEdyVmFyKzFjUUcxemUwVVVRdktiMEdvdUppVlRvLzhDTkkxeTRmNFZ0VTljWEdSWDh1dit0UnF1aC81S2hwT2RrMEtkRkQ4WjJIZkZHNytXdnVnd2xWNUZIVWxxeUxpbWxXd1BHZnpJS1U2a1pXNmFzSzdiZHU5TFVzekhYZ205aEtqV2xkNEh3OWE2RUowU2gxcWlGOC90MDBXQWVQbmtFZ0sybERWNlZQYWxmclE3RE8zMUpNMDl2SWJLNGRlMFdUT3M5Z2Z0UlFSeTZlWXlUZDg1eU4rSStQcDZOU2NsSUlTRGkvaHVQMjdIaHgrVEljNHF0WnlJeFlXQzdmdnp3eDJKMi9xVVRVczFOemFoVHBSWStIbzJaMm5zODN1NE5rUmJjeDE3TnVwT2E5WkxqZnFjNWVPTVlHODlzSXpNM1V4REIvV1FCMUsxYWl4Ky9mQ1ZjKzRmZjQremRpelF2OEp0UHpVcmp4SjB6eVBNVnFEVnFMTXdzYU94V245VmpmOGJGUWJkNnJpU2U1OEw5L0REb3V6ZGVwMnVQYnZIem9WOEJuVDk2blNxMTJENTF2VEFCZFd6dVhxcVhxeXJVYjE2ekNWZVhudUhHNDl2Y2pRZ2tMaVdCdlB3OGNoVjVhRFJxMUFWQ3NWYXJRYVBWVXE5YW5SSVh3QUhXbmR4TXIyYmREWklwdmlzbCtYbnZPdTh6d3VNamtacElhVkM5SGxONmphTm4wMjZVTDBnVSt6cWZ0dWhKczVwTm1MRmxOcWNEenVQajBZZ2VUYnZTOHV0T3lQTjEzOFhOcEtaNFZhNUptOW90bUQvb08rRzlBanBMa2c0TjJ2SXlLNDE5MXcreisvSStabTZiUzhVeUZXam02Y014MzFQcytPc1BBS3pNclZnOGRCNTJWclpNN3pPUldVWFlpNndjdFpoQnkwY3lZY01NYkN5dDJUTnpLeEtKQkQrWnY0Ry8vZUZiSjVqMSt3LzBhTnFWclZQV0daeWZSQ0toVTZQMkJEOTl6THFUbTNBcTVjVEdpYi9pWUdNUC9EUGZoeUlnMGVyVENZdUlpSWlJaUlpOEY3ZmlyL004N3prQUxTdTBwcXkxeTN2M2NlREFBWGJ0Mm9XRGd3T2VucDdFeHNhU2xKUkV0V3JWV0xseUpkZXZYeSt5M1pZdFc3Q3lzbUx3NE1GRyt5cFZxb1NiMjZ0bGtLdFhyK2JpeFl0WVdMeWZTSzlRS1BEeDhlR0hIMzR3MnJkdjN6NzI3Tm56MWo2T0h6K09WQ3BsMXF4WnhNVEVzSGZ2WG9QOTkrL2ZaOTY4ZVF3ZE9wUytmZnUrMS9nQWtuT1R1SjF3RTRDeTFpNjByTkQ2dmZ2UW83ZERtZDEyRWwzY1B2cmdma1JFUkVUZXhPampzd2g5RWNtTnYySGY5TC9PalJoLzVsejhtVzE5bHVQdTlQNFRvUC9YQ0lrTk0waEdXQndxdFFxcGlSU0pSSUk4WDA3dzB4RHFWYXR0Wk0zd09DYVVzZzdPT051WDRYYm9IUnh0SFlyMGMxYXFWWVE4azFHL1FOQXNhYlJhTGRISlQ0dTFwYmdYR1lpemZSa3FPMWNTeWlJU29xaFVwcUpCVXNmL0ptRnhFVHg3RVdlUWtQUmRpRTU2U21SaXRCQTVlVDhxQ0JPSkNSVUs3QXFLbSt4NEhYbStuQmNaS1NXZWlERTBOb3lueWMrb1hxNHExY3BWTFhMMVFWR0V4SWJoWHFHR1lJdVFJOC9GeEVSaWtCRDBUYWcxYWt3a0prYm5YeExQYytGK2FsYnlFSHlhaTBLajFhQlVLZEZvTlpoS3pmNG5iQjd5VlVwK083MlZmcTM3RkNzMnY0bVMvTHhmZTNRTGdFWTE2ci94T3IrT1ZxdkZWeFpBaTRMOENXY0NMbUJwYmtFbFoxZXFsSzM4enMraFVxM2lVVXlJTUJtUWw1OUhkbDRPS3JXS012WmwzdWwrNXNoemVmd3NGUGNLTllUVlBZOWlRcENhU0lYblM2VldFWithU0pXeWxkN1UxVHZ4VDNnZmlvaVI0Q0lpSWlJaUloK01oZW1yTHpTRmJUbmVoNmlvS0FEUzA5TzVkKzhlNWN1WHAyblRwbmg3ZXlPVlNtblhUdmVqN2RHalI5U3VYVnY0MGJGcjF5N3M3T3lFL1dGaFliaTd1d3RMSDR0aTdkcTFWS2hnbkNTbktMS3pzL25paXkvZVdtLzgrUEU0T2pvYWxaOCtmWm9IRHg2OHRYMjVjcm9mQWFtcHFlODBydGNSSThGRlJFUkVSUDdidklzQURoaEV2MXFhVytMajBhakllclVMSlh4clVSQ05XeFJtVXRQL21BQU91a2pKTi9reUZ4VmRYemo2OC84Q25xN3VlTHE2djNlNzZ1V3FHa1FTTjZwUi80T09iMmx1V2VJQ09JQlhKYzlpaGVRMzhmcXpXcFJuK1p1UUZvcU1MVXhKUE05djY2Y3dKaEtULzZxdjk0ZGdibXJHbEY3Rko0TjhHeVg1ZWYvb0RYN3ZiMElpa1FnQ09FQTNuMDRmMUkrWjFOUWdHdDdLM09xZEoyTDAyRmhhMDhURE1McTVUcFZhQnR1bVV0TVNFY0Robi9FK0ZCRkZjQkVSRVJFUmtRL0czc0tCMkt4bkFLVEpYMUxaN3YyWFRmYnMyWk1XTFZwUXRXcFZYRjFka1VxTmYxdzhldlNJV2JObTBhMWJOOGFQTjA2a2RPN2NPZGF0VzhmNDhlUHAxcTNiKzUvSTM2QkJnd1pGQ3V2Ky92N3YxRDR0TFEwQU96dTdEenArbXVLbDhMZUR4WWNsMXhRUkVSRVJFUkVSRVJFUkVSSDVaMU44dUppSWlJaUlpSWpJR3lsblUxNzRPeUU3L29QNnFGMjdOaDk5OUJGVnFsUXBVZ0FIT0hSSXQyUytRNGNPUmU1djNydzVWbFpXN05xMTY1MTh1ditiUkVaR0VoSVNRbHhjSEJFUkVlemN1Uk1BRHcrUEQrb3ZMaXRXK0x1ODdidEZ1WXVJaUlpSWlJaUlpSWlJaUlqOHV4QWp3VVZFUkVSRVJENFFPek03TEUydGtLdnlrS3ZscE1sZjRtaForbS8zcTlWcVNVeE1wRXlaTXNUR3huTDM3bDBhTkdoUXJGQnNiMjlQLy83OTJiRmpCM3YzN21YTW1ERi9ld3ovS2U3Y3VXUGtDMTYzYmwyOHZiM2Z1NjlVZVNwS2pSSUFHek5ickUxdFNtU01JaUlpSWlJaUlpSWlJaUlpSXY4c1JCRmNSRVJFUkVUa2IxREJwZ0xSR1RwZjc2aU1TTHd0bTd5bGhTSHA2ZW5FeGNYeDdOa3pZbUppZVByMEtkSFIwZVRsNWJGdjN6NjJidDBLd0lBQkE5N1lUNDhlUFRoMjdCaG56NTZsVDU4K2xDMWI5c05PNkQwNWQrNWNrVlltVDU4K0xiSyt0N2MzS1NrcDVPYm1ZbWxwU2ExYXRXamZ2djA3SjVncVRIUjZwUEIzT1p2M1R6QWtJaUlpSWlJaUlpSWlJaUlpOHU5QUZNRkZSRVJFUkVUK0J1VnN5Z3NpZUd6V016eExlMkZuOW03KzFpcVZpbUhEaHFGU3FZUXlCd2NIdkx5OHFGcTFLa0ZCUVFRSEI5TzBhVk5xMTY0dDFKSEw1V1JrWkJnSTNSWVdGbnorK2VkczNicVZnd2NQTW1IQ0JLUGpqUjA3OWtOUHMxaU9IRG55WHZVOVBUM3g5SHovUkU2dms1bWZRVnoyS3l1VWN0YmwzMUJiUkVSRVJFUkVSRVJFUkVSRTVOK01LSUtMaUlpSWlJajhEY3BhdTJCalprT09NZ2VBa0pSSE5DM2YvSjNhbXBxYTByMTdkeXdzTFBEMDlNVE56UTBuSnlkaGYwSkNBcTFidDJiZ3dJSGN1blVMUHo4L3JLeXNDQThQSno4L0h6YzNONFArdW5idFNrWkdCcDkrK21tUngvdm9vNCt3dHJaK3A3R3BWQ3JPbnovLzFucHIxNjZsWERuaktPeU5HemR5NmRLbGR6cldoL0E0NVpId3Q2MlpIYzdXLzM4aTMwVkVSRVJFUlA2WDBXZzFtRWordDFPRC9SUE80WCtCSEhrdU5wYnY5cjN4YllqMzdIK2JyTHhzN0t4cy85dkRFQkg1MjRnaXVJaUlpSWlJeU45QWdvUUd6bzI0bFhBRGdJU2NlREx5TTdBM3QzK245cU5HalNwMlg0VUtGZmoyMjI4QmlJK1A1OHFWSzRBdTZ0dkh4NGYrL2ZzYjFMZXdzR0RvMEtIRjlqZGd3QUFxVkhpMzVKSFoyZGx2Rk1HdHJhMXhjbkxDMnRvYUt5c3JvLzJPam80NE96dC9rTTNKMjBoWHBKR1VteWhzTjNMeFJrTEpIMGRFUkVSRTVKOU5TbVlxeWVrdjNydGRyVXFlUnYrL0phVWw4OVhxU1d5ZHNwWnlqaTRBWk9abW9sRG1GOXVQcGJsbGtjTFN5cVByOEtya1NWZnZqa2I3WXA3SHN1LzZJYWIyR28rRm1jVjdqWHZYNWIzc3YzNkUwL01QdmxlN2ttRGZ0VU1FUmoxazBkQjVtRW8vWElid0Q3L0h4TisrNXZEczNWUnlkaTNCRWI3aXh1UGJUTjAwaTlzci84TEMxTHpZZW1uWjZlVGx5NmxRMmpBWTRFVm1LaXFWc3NnMnBlMGNpN3h2dVlvOCtpNFp3b2lPZy9tc1pTK2pmWjh0R3N5d2pvUG8zN3JvUUllU0pqUTJqSDVMaGpKLzBIZEc0OW41MTUvc3VyeVhTNHRQR3BSbjVtVlJ5c3A0TmVTVmh6ZVlzM01CZnkwK2liV0Y4WGZHdDVHZWs4SGtqZC9RdDNWdmVqVHArdDd0L3hQTTI3T0lDcVhMTWJiYlNBQlVhaFZ4S1FsdmJHTnZVd3BIV3dkaFc2dlYwbU5CZnliMkdFV1h4c2FmOVhkQnFWYVIvNFozekp1UVNDVHZkRCsrM1Q2UHFLUW5ISnE5KzYxMS9jSUN5TW5MK2FEeEFIaFc4c0RWNmMyL1ZXNDh2czM0OWRNNThOMU9xcnBVWnVhMnVYUnUzUDQvL215a1pLYVMvUUhuWm0xaFJWa0g1eUwzYWJWYVlwN0hJb3NMKzZCbm9LVGVxLzhteEtza0lpSWlJaUx5TnlscjdVSTU2M0lrNVNZQkVKRG9SN3ZLSFpCS3BDVjJqR2JObW5IaXhBa0FURXplTDVKbS9QanhqQjQ5R2t0THkzZHVZMnRyeTZsVHA0cmQzN05uVDNyMjdGbnMvbUhEaGpGczJEQmhlK25TcGU5ODdEZWgwcWp3VDdvamJKZTNxWUNUcGRNYldvaUlpSWlJaUJUTjR2Mi9jT1QyaWZkcVU4N1JCYitWeGl1ZGZFUDlTVXBMRmdSd2dNOFhEeUU4UHRLb3JwNlpuMDFod2llR2srSDVLaVdieisxZzQ4UmZoVEtsV29XcGlSU0pSTUxLbyt0SXowa3ZVa2pOek0wa0l6ZXIyT05sNW1ieE9DYVV5MEhYY0svb1ZtU2RVbFoyMk51VUtyYVBEeUhtZVN3TC9sekdONTlQRVlTYThQaEl2bHd4K28zdGxvLzhpVFoxV2dyYjJmSWNwbS81amk2Tk93Z0MrSnhkUCtJZmR1K04vYlN1MDRKNUE3NGxPZjA1eVduUERmYloyOWpqYU9mQTA2UVlvZXlVLzNsSzJ6a1NGaHN1bE5sYTJWSzlYRlZoTzErbHBNZUNmcFMxZCtiZzdGMUlUYVJDZWV1Wm5aSG55NHNjeTErTFQrQld2cnBSK2VyanY1R1Ftc2hIZFZzWjdkdHdlaXR4S2ZHMHE5dTZ5RDZ2UDdyRjZ1TWJpejMvSDcrY3c2Ni8vaXgyZnhmdmpyU3I5NnJ2Wnk5aUdicHlMQVBiOXVPemxyMklUbnFLczMwWlljTG1hdkJOM0N2VUVPby9pQTVtNDVsdDNJMEk1UFl2ZjJGdWFtYlF2NU9kSXdrdms3Z2Rlb2NPRGRvYTdQdjR1MCtJUzRrM0d0TzNmYWN4c3RNUUFDek5MSWg5RWNjMzIrWlJxM0pOcXJsVVlkU2F5U2lMbVdqUTA4MjdJMTk4OVBrYjYzd0lXcTJXNDM2bitlbkw3NFV5WDVuL1c1L254VU4vWUdEYnZzSjJlSHdrajJKQ3FPbXFzd244OCtwQlZoNWQ5OWJqMjl1VTRxOUZKNUJJSkN6ZXY0TGZMKzc1b1BOd3IxQ0RpNHVPQTdEMS9DNVNNbE9MckJlUkVNWDlxQ0FXN1Z1T3RBaWhWU0tCR1gwbUFUckJYSjZ2TU5pZmtwbUt0WVVWMWhhNlZRVzVpbHh5NUxrNDI1Y3g2bXZkdUJWdkZjRnZQdllEd0tPaUcvSjhCUyt6WGpMcHQ1a2twVDFuVkdmRFlLREZCMzdoU1ZMUmVZcmVocm1wT1d2SExSZFdNSXhlTTVuN1VVSHYzYy9RRGdOWk1HZzJTV25KK01rQ2VQWWlqdGdYY1VRbnhTQ0xDeU5Ibm91VFhXazZOdnhZZUkrOEN5WDFYdjIzSVlyZ0lpSWlJaUlpSlVCREYyOHVQYnRBdmpxZkxHVVdmZ20zYUZteFRZa2U0MzNGYnoxbVptYVltWm05dmVML2NiUm84VTI4U1k0eUd3QkxxU1VOeXpiK0w0OUtSRVJFUk9SL2xUdGhBY3pvTTVIUlhZY2JsSCs2YURCTlBCb3pxKzgwZy9MeEcyWVlSRzZuNTJTUXA4Z0Q0TnFqVzlTdFdvdkVsN29KY1FzekM4TGpJOWs2WlIyMUs5YzA2T2RsVmhyZDUvZWxlVTBmUUNlYytvZmRCU0E2K1NueWZEbjVxbnh1UHZiRjI3MGgwN2ZPcHJKekpUNXQwWU9UZDg1eTRvZDlSWjdQZHpzV2NEcmc3VlptSTM0MXpodWk1OGZCY3hqUy9zM0p1TjhIcFZyRjVJMHo2ZUxkZ2VFZEJ3c1dHN2RENzZCU3E1alZiN3BSbTlEWU1MWmYyRTJkS3JVTXlyL2JNUjhYQnhmbUR0Q3RrdE5vTlp5OGM1WU9EZHJSeUsxKzBlZno1MUw2bGRaRlR5L2F0NEpUL3VlRWZScXRodEZkaDFPN3NoZXJqMjhReW1PZXgrSm82OERVemJNQWlFOU41UE5XdlZnMFpKNVF4OXpVakw2dCtyRHEySHJXbmIwK1lJTUFBQ0FBU1VSQlZOek1sRjdqQUFpTUNrS2VMMmZuakUyVUtmVnFrbjd2MVlPY3YvK1hnUUN1MFdySVU4aUpUSXhtNi9tZC9EemlSNnpNcmNpUjUySm1hb2E1cVJtUmlkRnNQcnVkc2QxR290YW9oZWNMd016VWpES2xuTEN4dENaWGtZdlVSRXJQcHJwbzJETjNMNUF0ejZGLzYwOUplcG5FNGRzbjZOSzRnOEcxeWN1WGMrbkJWWG8wZlJWQkc1c1N6OENmUjlLdlZSKysvbXd5R1RtWmRKbmJoOG05eGpIeGs5Rm90QnJ1UnR4blhQZXYySC9qQ1B1dUhTTDRhUWdkR3JSajlaaGxtRWxOdVIzcXo3bTdGdzNPMDg3S2xyTjNMM0k5K0JZQVZoWldER2svZ09pa3A4ejVZaVlWUyt0eXU5d092Y09mVnc4YWlIU1c1cFlzSDdtUXZrdUdjRGJnQXYzYmZFWVp1OUpGM20vUVJhU2Z2WHVSL20zK00xSHpJYkZoWk9SazByeG1FNkhNVHhaQXZXcDEyREh0TjZQNjhha0o5RmpRbjJZRm4vZkNiVndjeWxMVnBUSUFWNE52MEt5bUQ0UGE5U3YyMkp2UC9vNjBZRUpNMzhlZ2R2MFk4bkhSbjFtRlVrRmcxRVBxVmErRHRmbXJxTzlKRzJmU3pGTTNIcTFXUzNMNmMxUnFYWTZpbU9leFNDUVNLaGRNTk5XdlhwZjYxZXVpMHFoUktQTTVmLzhTblJ1M0Z3UmJlNXRTZ2doN2JkbFpnK01yMVNycWptL0dpcThXMGJsUmV3RG03VjdFMCtmUDJEVmpVN0huK1NiOFpQNzRlRFJHYWlMRnh0S2EzNmY5eHBpMVV3eWk3UFhuRmZzaURwVmFEVUJhZGhvUG9vTnA2dWt0Q1BKNm5xYy81L0V6R1Mxck5jTzhZUFdIYXhsblFRRFB5OC9qNGRQSHJCMjNuSzd2R0xHZHIxTFNjRkpMNFQxL0s4U1BYNDl0b0pLekt5bVpxYVJscC9QYmhGVjRWZkxFMmI0TWFvMmFQZ3NIR2swaTZIR3ZVSU0xWTM4R1N2YTkrbTlERk1GRlJFUkVSRVJLQUV1cEpTMHF0T0o2M0ZVMFdnM1A4NTRUOU9JQjlaMGIvTGVIOW84aDhQazlVdkpTQURDUm1OQ2lRaXNzcE8rM0ZGeEVSRVJFUkFSMFlsOThhaUl0YXpVemlLck95c3NtOUZrWTAzcFBNQ2pYYXJYY2pialA3SDR6aExJQnkwWVFHaHRtMEcvekdSMXdjU2pML0VIZllTSXh3ZHJDeXNnbTRWNWtJRmJtVnRTdFZnZUFrR2N5UVhETnlzdkczTlNNMlRzV1lHMWhUVlBQeHNTbkpMQjArQUltckorQnMzMFpyZ1JkNTByUWRZTStSM1VaeG9MQnMvbitpNWxDMmFXZ2F5dy92SnJhbGIzNHJ0OTBBMUUyUjU3THVYc1hqYXd1U3BjcVhsejhFSlljK0FVdHNIVFlmRjVrcE5EdGg4K1oxSE1NZnJJQW1uczFvVytyM2tadFZoMWJqMGRGTjByYk9RcGx1eS92d3ovc0hxZm1IeUR4WlNKaGNaR1VMKzFDWm00V283c09vNmFyaDFFL1VVbFB5RmNwQlJGcXpkaWZXVFAyWnhSS0JlUFdUK2Q1K2d2R2RSdUpvNjBEdlpwMUEzVFhwZDZFNXZ3NmVpbXRhamRIcTlYU2VFb2JJd0VUWUd6M2tSeThlWlFueWEraXlJLzVucUp1MWRwODlGcWtaY3p6V0pvVkVrMEJEdDg2d2N4dHI2S0paMnlkdzR5dGM2RGdldlZyOHluZmJ2K0JmSldTTlNjMnN1YUVZYlIzZDUvT3JCLy9DNDNkR3BLcnlHVkkrd0ZDOVBTSk8yZnA3dE9aVVYyR3NmVGdLdXBWcThPNmNTc00ybDhPdXNhMTRKczBkdGQ5Vi9VTEMyRGlocThaMUs0ZjAzcnJKa3JzYlVyUnBrNUx0cDNmeGNoT1h4SVJIMFZXWGpiTEQ2K21uS01MQXo3Nm5FMFRWd002ZXcySlJNS0xqQlJVR2hVcXRVb1FSL1ZDZTJyV1MreHRTdUZnYTQrdnpCOXJDeXVHZHhpRXFkU1VqSnhNNXYrNWhESGRoZ3VSNXFjRHp1TnNYNFltSG8wNXMrQVFYcFYwVWRQTFJ2eG9kRC8wbkE0NHo5bTdGMm5xNlYxc25mZEZwVlp4TGZnbW9KdndLbTNueU1NbnV2dzAzdTZOOEpVRjBNS3JxY0V6cStkUzBEV2M3Y3NJS3drMm5ONktRcW5ncjhBcldGbFlzdXJZZXBwN05lRk8yRjJXRGx0Z0lLNi96dHpkQ3hsUUVOMmVrWk9KTEM2Y1dmMm00K25xWG1UOXE4RTMrV25mendSdjhNV3FRQVRQeTg4ak91a3BVM3VOQjNUM2JVNy9yd0hkZTY3VnpFNDBkbXZJRHdObkdmVTNiL2Npek0zTW1keHpyTUg3Uk0vVDVHZmtLSEtGN1lqNFNPVDVjdXlzYkhuOFRBYkFyVkEvbXRkc0lteUR6aktrbWtzVjNUSDJMQ0lzTHFMWWF4RDhOQVFYeDdMMFh6ck1vUHpnamFNY3ZIRVVnQTBUVnVKa1Y1cmZKcXdTOW0rN3NJdVFaekoyemRoa3RKSm14ZUUxeEtZa3NQdnJ6VVY2MXdlRTMwZWxWcUZVS2JrWjRsZnMyQXJ6Sk9rcENtVStUVHgweitGbkxYc0o3OXNSdjA2Z1Z1V2FCcE05ajJKQ0NZeDZ5TkFPQTNHd01iVFYzSHArSno0ZWpZVHRrbnF2L2hzUlJYQVJFUkVSRVpFU3d0R2lOSTFkZkFnb3NPdUl6b2hFaTRiNnpnMUZ6K3EvZ1JZdGdjL3ZFWlA1YWptanQwc1Q3QzBjM3RCS1JFUkVSRVNrZUh4RC9RR0lTbnBLelBOWW9Ud3E4UWthcllhRTFFU08zbjdsZVp5UzlaS01uRXdESVhQL2R6dEFxMlhkcVMxc1B2czdKMy9ZVDVXeWxaQ2FtTExzMENyTXpjeVp0dms3bzJPbjU2VFR4TU1ic3dLQnNFSDF1dHhkZlEyQVFjdS9vbTdWMnN6OGJETGYvajZQeU1Sb2RzL2NncDhzZ0lDSSs5UjBkZWRTMERWeTVMbEVKRVJSdDJwdEhHMGRtTlJ6TEpibU90dXo0S2VQV1hWc0E1RUowU3didnFCSXI5a2p0MCt3NHNoYTRsTVRXVGhrN25zdHczOVhEdDA2enBtQUM1eVl0dytwaVpTSnYzMU5KV2RYK3JYcXc2cWo2NW54NmFRaTIvbkpBZ3hFNXp0aGQxbDJjQlYvZnJNTkcwc2J2bHd4bXRKMmpyU3Awd0pIV3djOEt4WXRBUHJKQWlobGJVZXRRcEg0T2ZKY3ZsbzlFYVZheWQ1dnQ3UHk2RG95QzFuSXBHV25vOWFvMlh2dEVFZDlUeUhQbC9NeUs0MFRmbWQ0RUJYTTNBSGZDSFV0VE0wNU9uY3Z6Z1ZpWUVENGZRN2NPTXJhc2NzTnhxSFdxTGtYR1NnSXk0WEhWOVBWdzJEaTRrSDBRMVljV1V1em1rMVlmM0l6NGZFUjdQNTZNemFXTnEvR21KWEd5TlVUYVZPbkJhRHpveThzc21mbFpSUHlUTWFjTDc0dU9JNC9yV29aSjIzM2xRVlF2MXBkck15dENJK1A1SXVsdzdHMXRPRmU1QU42TE9oUGVrNEc2ZG5wWk9YcFZ1Q2R2SE9POU94MDdHMUtzV0xrSWo2dTMwWjRicFlmWHMwcC8zTmNXM2FXWHMyNjhUTHJKZWZ2WDJMZnQ3OEx4N3YwNENxVE5zN2t3cUxqdURwVjRPdHRjL0IyYnlRSTVYTjIvWWh6S1NlbTlaNElnRUtWei9RdDMvSDlGOS9ReEtPeElJQy9EVDlaQUc0VnFoY3AwbjRvRVFsUnpONnBFOTZmWjd6QXhzS2EyVHQvUkNLUmNQVDdQM2o0NUJIbEhWMVllOExZbHViS3d4dUNzSjJlazhHbEI3clArdU5uTXR3cVZPZm1Zei9zYlVxUmtaUEo3ZEE3UEk0SkxYSU1hcTJheUlSbzRUNzdoUVZnSWpIQng3MVJrZlZCdDlwRmY0LzEzSTBJUktWVzBiU21OeEVKVWV5K1pMaXl4TnJDbXJOM0x6QnZ0NkVRbTVHYnlYRy8wN1NyMTVvMWhleDNURTFObWZ2Rk4wZ2tFdm91K1pMc3ZGeE1wYnJuUXA0dlIyb2laY3phS2JwejBLakpWZVNSblBhYzQzNm5BZDFuc21lemJ2dzZXbWVkNk9KUXRraHZlZERkQjQxV1E0Y0diYkczTHRxMnlkek1IS2NpVmdyNHlRSm9XS04ra1ZaU3ZySUFtbm8yTGpaNXE1OHNBSE5UTTVZZC9MWEkvVVdSa1p1SnA2dTdrZWlzMXFnSkNMOW44TG5YSGNNZk95dGI1ZzM0MXVCOW5KcjFrdFhIZnhPZW9aSjZyLzViRVVWd0VSRVJFUkdSRXNUVnRoSVpqdW1FcCtraXc1NWtSSk9WbjBuejhxMHdOUkgvMjMxZmxCb2xmb20zaEFod0FFL0htbFMwL2M4a3d4SVJFUkVSK1hlZ0YwZzNuLzNkb0R3cExSa2JTMnQyWHpZVWhsSXlVeW5uNkVLVnNwV0VzbEpXZHR3TzlXZnJ1WjFZbUZtdzcvcGh2dTA3RFJ0TGEveGtBWXp2L2hXVGU0NDFPbmFuNzNzTFlrUjRmS1JCSlBHOXlBZlVyVnFiY2V1bjRTY0xZTW13K1poSVRKaS9aekV6UHAwa2VONytmbkVQT3kvOXlja2Y5Z3R0YytTNXRKL2RnNlMwWkFBYTFxakgxdk83Mkh4MkJ4cXRCbzFXaTFxalJxdlZvTkZvc1RBelorKzFReVNudjJEOStCVUdRdG5mNWNyREczeTdmUjdqdW8za1R2aGRyajY4U2NMTEpJN04vWk9uejUrUmxwMU9tVktsalNJKzFWb05ENklmTXF6RElBQmtjZUdNV1R1RlpTTitwRzdWMmt6YU9CTzVVczV2RTFZeGZldHNtbnA2RjV1RTIwOFdnSS9ISzJFckl5ZVRvU3ZIVU1xNkZOdW5yY2RNYWtaWkIyY0RiK0tMZ1plcFhxNHF0YXQ0Q1gyVWMzU2hZWTM2VkNoZGpoeDVMZ3FsenE1QUlwRUlBdmpadXhlWnNYVTJuN2JvUVRlZlRnYmp5TWpKSkZlUng4WXoyN255OEFhVnkxWmk2YkQ1K01uODZkRzBHNjFxdnhLbzlSWVo4YWtKL0hyOE45YU0vWm5XdFZzWTlIZlNYMmM1MGJvZ2l0UlBGZ0JBOXg5ZStWK2JtNXJScUVaOWN1UzVCRDhONGV0UEp4dGRIOTlRZjlvV2VKQzdPSlNsUjlPdU9ObVZ4c25PRWFkU1RqamFPdUJnYTQranJRTkRmeG5MbzZjaHhMOU1wSG5OSm5SczJFN29SNlBWY01MdkRMMmFmeUtVT1pVcWpaOHNnTWlFYU53cVZDYytOWkVaVytjd3ZjOGt3ZlBaVHhiQXdMWTY2NC9EdDQ1ejZjRTFUaTA0SUhpS0IwWUZvVkRtdnpFeXVpaDhaZjd2M2VadGVGWHk1TTZxeS9qSy9CbXdiQVNMaHY0Z3JCNjQ4ZmcyV3EyV2ZGVStENTgrTm1yN0lEcVl6d3NpY3gxczdEazhaemZoOFpGMCtyNDNXeWV2bzZwTFpiWmQySVdUWFdreWM3TUtUY3BvVVNpVldKanA3RG1lSnNkUXlyb1VYcFYwcXg1MEZpeTFDWWk0ejdienU0b2M5K09ZVUV5bHBnejVaUXdBTGc3T2xIVnd4cjFDRFp6c1N2UHNSUnlsckEwRlo3MXR5ZXVVc3JaajRpZkdmdE9sU3praWtVaUlUSWptUlVZcWw1YWNwRWE1YWdBTS9Ia0VOU3Q1TXEvQXd1aDB3SGxtYnZ1ZUIrdHVZU28xUmF2VjBtaHlhMkcxQnNDRVQwYWhVQ3A0bXZ6TUtNSjk2Y0ZWbUVsTm1UL29PNk9KdTRTWFNVWkphdlZvdFZyOHcrOEo3NVhDeVBQbFBId1NYS1NGaUI0L1dRRDkyM3htNEFQL3pmYTU5RzdlZ3haZVRZUmpUTjM4TGNNNkRxWmg5WHFjRGpndldLc2N1SEdVT3dXV1Z6bnlYTEx5c2psMzd4TCs0ZmNCK0tMTlovakpBdkIyYjJSMFhuZGt1blpOUGIxTDdMMzZiMGI4TlM0aUlpSWlJbExDMUhhcWk0bkVCTmxMWFNSSFNsNEtsMk12MHJKQ2Eyek1iTi9TV2tSUGpqS2JtL0hYeVZXOVdsYnA2ZWhGTGFmYS84VlJpWWlJaUlqOEU3Z1RGc0NZcmlPTUVsUDJXTkNmcHA2TitmNkxid3pLUjYrZGJPUWptNVNXekxUTnM2aFlwZ0xsSFYwNDdYK2VzTGdJMW8xYlFYaDhKREhQWTlsd2VxdEJHNDFHVFhoOHBDRDY3THowSnpjZStRcjdiUzF0MkhobUcyVWRuSEd3Y2VEQy9jdmNEcjFEd3Nza1doY1NTMC82bitNVG55NEdmVnRiV05ISXJUNWw3WjJ4dGJUQjB0d0NDek1MVEtXbW1KbWFJVFdSSWpXUllpcVZJa0dDaVlrSnp6TlNXSHBnSlpOK204bldLVzlQeXZldVBIenlpQXBPNWJrYWZKTTlWL2FqMFdvNDh2MGZPTm1WNXVRZG5ZZzdkdDIwWXR2cnJTeFdIRjVEZWs0RzB6YlBZc0tHR1RqWTJITnM3bDdzckcwSkNML0g5RDRUaSszRFR4WWcrTDIveUV6bHkrV2pxT3BTbVRWamx3dEM2N2h1SXczYVhBeThURGZ2VG96di9oV2dpNnB2VjYrMXNEM3c1eEhjTGxoRjRGSFJqUXNMajdIczBDbzJudG5PVjUySEd0amw2Q2x0NThpU1lmTjExamxhYU9MWm1MalVCT0pURTJudVpTalc2aUpTdlZtMGZ6bWp1Z3lqdTA5bm8vNXVQdkxGclh4MVFmRFRXM0hvSTgyM1hkaEZXcll1ZWFxdjdDWW1Fb2xnZWFJbk15K0xrR2N5d2ZmZTNxWVVJenA5aVVxbE1qcGVWbTQyMjZhdW8wNlZXclNmM1FNN0sxdXVQN3FGaWNRRXBWckpjYjh6UE05SU1VajYrSEg5ai9DbzZFYVdQQnVGVXNHWXRWUG8yYlFiWDNYVzJiWEVweVlTbDVKQXM1bytQRW1PWWU3dWhTd2M4cjBnbnVydlg1bFNUcmhWTUU0a1doeXBXUytKVElnMmlyb3ZDZFFhTmZQL1dBSkE5WEpWRE1aWnQyb3R0a3hlYTlRbUxqV0JpNEZYM3VvSDdpY0xvTHRQWjM3OGNvNVE1NlQvV2VidFhzVDlOVGVRU0NTa1pLYVNsWmN0VE9yNHlRSm9XNjhWcGlaU2ZOd2JHdlQvTWp0ZFNKZzV1RjEvWEJ5Y0FhaGFyZ3EvWC94RGVPNGFWcTlIdytyMWlFMkpKL0E5a2o2YVNFejRwSW5oKzhkWDVvK3p2Wk53RC9OVlN1NUZCakdzNDJDRDgvYnhlQlg5SHhZZlFWcDJ1cEZWMEtnMWt3bDVKdVA4d3FNR1VkMStNbitVYWhYUFhzUUo5aWthcllaRisxYnc1OVdEblB2cGlNRkVwUjY5ajN0UmtkQjNJd0pScWxWR1k5Q2o5d01mMm1FUVQ1T2ZBYnBKMFFNM2p0S3BVWHVoN0VseURNZjl6akNnYlYrZUpqK2pkbVV2WEJ4MTF6MHJMd3ViZ3Y4L3pnUmN3TUhHbmtwbEtnckhjTFl2UTBENC9TSW5UZjFrQVlLTlNVbTlWLy9OaUNLNGlJaUlpSWpJZndDdjByVXBaVzdQM1dSL05Gb05PY29jL25wMmdlcjJOZkJ3ckNsNldiOEJoVnBCV0Zvb1R6S2kwV2cxZ083TGRwTnl6U2h2OCthTThTSWlJaUlpSW05RDd3ZmUvRFZCSkNzdm04Y3hvVUtTUXoxYXJSYi9zSHQ4VnloU01Da3RtUytXRGVlcnprUFlmWGsvUFp0MXc3Vk1SVGFmL1oyckQyOWdZV2FPUXFrZ3BKRHZMZWk4b2EzTXJhaFg0QWRlT05uaXd5ZVBHTGQrR2lNNmZjbWMvbDhqTlpGeTVlRjFJWkdsWGd4NkhCTktVSFF3cThjc00raGJJcEV3cGVjNFhtYW52Zk8xcU9wU2hVMlRWbE8zYXNrbVM1dlNheHhUZW8zajVtTmZ4cTJmeHZhcEc0U2trSHJCNytjUlB4bTFXM3R5RTVlRHJna1dBaE43akdGVWwySDR5dno1N2ZSV3RrN1JSYzQraWdraE16ZXIyT1g5VVVsUGVKR1JJdHpqeldkL1J4WVhUbXhLSEkwbnR3WmcwNlRWYkwrd203OGVYRFZvR3hqMWtIV25OZ3ZicThmOExQeTlZUEFjOGxWS1pteVpUUk5QWFhMdXoxdjFwcWFySjdXcjFDUXE2VW1SNC9IeGFFVDNKcDBGbTRlRE40OGhOWkhpN2ZaS3ZNekx6eVBvU1RCOVcvVmkyWWdGN0wxMmlGRnJKaG1KcXpjZTM2YUw5eXVMR3orWlAwUGFEeEE4Z3hmOHVaVDJEVDRTcm5YOTZuV05vdno5dys1aFltSWlpT012czlMbzg5TkFuT3hLQ3dLbGZreVp1Vms4V0tkTGFEbXdiVisybk52SmhBMDZzZDlVYWtxMWNsWFpPbVV0anJiMk5KelVTa2l3Q0RCa3hXaFVhalY1K1hrOFRZN2hxTzlKcENaU3B2ZVppTFdGRmZXcTFtYnR5VTNrS3ZLTUVodjZGVXdJdkEvNnFQai9oTmkzNS9KK3d1TWpNWk9hOHZuaUlSejUvZzlxVjY2Sm4reHVzUUtxYjZpL2dSKzRVQzd6cDFsTkgxUnFGV3F0QnYvd2U0enVNdHpBSi92aS9TdDRWSFFqNUxXOEEzbjVlZVFybFlJZmVNdGF6V2hacTVtdy8wVkdDZ04vSGtuMWNsV0pmUkhIOTEvTUZLeVM4dkx6bUxiNU8yRkZpWjVkbC9aeThzNVpQQ3E2dmZVNlBFMStocldGbFpFSTdpY0xRS0hNRjd5NjVmbHlGRW9GNjA5dUZpTFZRMlBEc0xhd0Z1cWtacjAwV21FRHVzam84UnVtTTNmM1FqYU1Yd2tnckdvQTNXZWdta3NWc3VVNVROczhpMnZCTjVrM2NCWlZ5bFpDcVZZUkhoOXAwTjlwLzNPWVNFeXdNTE13dU1ZQTUrNzloYVc1SlZxdHhtQ2ZXL2xxV0poWkNIN2dvS1h0ckc0R2JiOWFiVHdKOThYU1Y0bVc5Vkh4ZXEvK3ZkY09rWmVmUjZkRzdRd21QSUtlUENKYm5sUGsrOHhYNWk5TVdwVFVlL1hmakNpQ2k0aUlpSWlJL0llb2FPdUt0WmtOdHhOdWtLL09SNlBWRUprZVFYUkdGTlhzcTFQSnJqS09GaVdiZ09wL21aZnlsOFJtUFNNNncvQ0xxNlhVa3VZVld1RWdlb0NMaUlpSWlKUUFlai93TTNjdmNDSHdpbENlblA0Y2pWYkQxWWMzdUJzUktKVG55SE5JejhrUWhLNmt0R1Q2THgxR00wOGZQbW5TaFVYN1Y5Q3NwZzl1NWF2VHRtNHI1dTFaUkdPM0JrYUpDRUdYOU0zQnhoNVRxU2txdFlyWk94ZWcxbWhRcVZXY3ZYdEI4QWIrWnZzOE9qZHV6emZiNWpLODQyQzJYOWlOaVlrdUFuVHR5YzEwOStsc0VFbW9aK3k2cVNTbUpRdCs0MjhpUjU1THAwYnQyVGh4MVZ2cmZnaUIwUStaOE5zTTFvNWJJUWkwV3EyV08yRjMrZnF6eWRoWVdodTNpUW95RUlJYVZLL0wzWWhBTnAzNW5kVmpsdUZkRVBIcVd5QjJIcnA1ck1pOEs5SEpNUVorNEgxYTlCQ1NWVjUvZkpzRDE0L1FxRVo5R28ycmoxcWptM0MvOGZnV2szNmJ5WjFWVjdBd3N5QmJuczN1Uy9zTUl2RGRLOVJBb1ZRUW5mUkVtQ3g1SEJQS2xFM2Y4RFlPZnJkTHVBNStzZ0FjYlIzNDQ4b3JPNXVFbDBtb0NpSlNyY3l0eU03TDRXTGdGYTQ4dkU2N2VtMEFuYml2V3hXZ3MwaEpUbjlPelBOWWJDeXN1UjhWaEZLbE5QSUR6MVhrTVcvM0lvT3hCTWM4TnZDSzlwTUZJSkZJdUxMc3RJRWY4NEkvbCtJbkM4REJ4cDdITWFHNFZhaUIzOHBMUlo1ZlhuNGVteWV0ZWV0MU1EY3paL2ZsdllJZitPU2VZL0dUQlRCOXkyeHUvL0lYMWhaV0tGVDVCRVlGTWJmQVJ1TmR1U083VytKKzRLQ0w2TjV3ZWl1MUszdFJyMXB0UW1QRG1MRmxOZ2RtNytUaGsyQ2VKRC9sVE1BRm8zYnBPUm1DNVl5ZTFLeVgrSWZkbzVTMUhZMG10K0hYMFV2SXlNbGsrZUhWTEQrODJxaVB3alkzQUEvVzNlSk8yRjFNSkNZR2t5aWdpM2dlczJZeUxXbzF3OTZtRlBjakh3Z0NPQlR5QTM5dGtzQlBGc0NvTGtNRnNmWk5qRjAzalhLT1pZM0s3NFRkcGJ0UFp4cTU2U1pXSHNlRVV0YkJtUTROMnhYcnRiM2wzSTRpaGQ5dVBwMW80ZFdFTXdFWGVQeE1SdTNLTlFtSXVJOWFvOGJKcmpTSGJoN0h4NzBSNDlaUFE2VldjV2oyYm1GaThZNHNnTUVyUmhuMUNmRHB3dUx0UUQ2WjMwLzRXMm9pNWVGNlh5ek1kQ0owVFZjUGVqYnRKcXpNK0diN1BISVZ1UWJ2K0xIcnBsTGF6cEhGUTM4UXlncFBLRDE3RWN0UGUzVVRsMWw1T1p3T09DLzA1eWZ6eDliU1JyQmgwdk15SzQySWhDaURGUzhsOFY3OU55T0s0Q0lpSWlJaUl2OUJIQzBjNlZTbEs2R3BqNGtxRUhjMVdnMVI2WkZFcFVkaVpXcE5SZHVLbExNcGo3blVBak1UTStIZlB4V2xSaW44VTZnVkpPY2tFcDhkUjU0cXo2aXVtNE1ITlV0Ny9hT3ZoNGlJaUlqSS8xLzBWZ1JSaVUrTjlyV3IxNGI0MUVTRHN1aWtKd2JSaXY3aDkyamsxb0FsdytkejNQYzB6dlpPUWpTZXZuOTV2cUxJWmVuKzRYY0ZvU2t6TndzelV6TU9YenVNYTVrS2pPditGV3FOaGoyWDkyRm5aY3YwUGhQNWZzQTNlTHMxWlB1RjNXVG1aaEdSRU1YbG9LdGNXSGpjcU84WEdTazhTWTdoME96ZGdsaGNIRVY1OFpZa2Q4THVNbnJ0WkJZTm1VY0xyNmJFUEkvRjNOU01qTnhNMHJMVGk0elVWYWp5alh4ckg4V0VNT0xYQ1h3L1lLWkJnazgvV1FDVnlsUTBTR3BhbVB1UkR3US84TWlFYUhaZS9JTmxJM1NKRGRlZjJzTEF0bjJSeFVVUUZCMHN0TG4rK0RhT2RvNkNyUURvYkFwZVQ2UjNMektJZkpWU2lBVHY2dDJKaVo5RWN0enZOT2QrT21wUVY2bFdNbURaQ0J4dEhRd3NTZnhrL2toTnBCejFQU1dVSmJ4TU5MRElHTjV4TUZ2UDcyVHB3VlcwcmRzYWlVVENqVWUzTVRjMUUrNmJma0puMW83NVFqK3YrNEUzOFdoTVlscVN3YmhDbm9VWlJBUHJSZm1qdDA0YTFMdjA0Sm9RVmI3NHdDK1VLVlZhbUV3QW5TQzM1ZHdPNXZTZlNVV244b0lvOXpZbUZQSURsNXBJK2E3ZkRIci9OSUNyRDIvUXphY1Q5eU1mb0ZEbXY3ZHc5NS93QTFlcVZVemNNSU5oSFFleDhjdzJ4bllid1lDUFBtZkpnVis0OGVnMmFvMkdlUU8rNVg1VUVJZHVIbVBwOEFWQzI1TjN6Z29lOFlkdUhXZnJ1WjNJNHNJQmFGYlRoNjdlSGJrYkVVZ2p0d1ljbUxWRGFQY2lJNFhtTXpwdzVzZkRlRlNvSVpSTEpCS2tKbExCRDd5dzRMbi94aEYrMkxPWVVWMkdNYjMzQlBvc0hHaVVFTFd3dFlZZS9RcVk4UGdJVmh3MnRuUjVIYmxTenNhSnhna2lyeTA3aTZXNUJWSVRLVWxweVN3L3ZKb1dYazNwMTZwUHNiNzlQWnAwd2FTWXBMd0xCczhoNW5rc3RTdlhKRFhySlh1dkhzVFcwb1lwdmNjeGIvY2lldjM0QlIwYmZzeVM0Zk1OSm02OEtudHlZdDZybkE0cWpab0J5NFl6c0cwLytoVHlyZGVkaTRKK1M0WXl0dHRJdWhWYVhXRnVaaTVjMjh0QjEybmgxWlJjeGF2ZktmN2hkeG55OFFBVXlud0F0R2dKaUxqUHJMN1RoVEk5cGxKVGxHb1ZVemQvaDFlbG10eUxEQ1E3TDV2cFcyWlQyZG1WdWxWckN6WXhSbjdnWWEvOHdQWGJKZkZlL1Rjaml1QWlJaUlpSWlML1ljeE16S2puM0FCM1IwOUNVaC94TE90VkFxdzhWUzZSNlJGRXBrZThvWWQvSDVYdHFsQzdURjBzcFpadnJ5d2lJaUlpSXZJZWRQZnB4TEFPQTRYSVFZRGpmbWZZK2RjZjdKdTFRL0NMMW5Ndk1wQThoVnpZYmxldkRaODA2WUtKeEtUQXN1R1ZVSmVSazBsOGFnS2ZOT2xxWk8rUW1adkp5NncwUWNDOEdueURVLzduNk51NkQvTUdmSXM4WDg3RTMyWlF0MnB0MW81YmpvT05QWiszN0VWS1ppcWc4NmRlZm5nTjQ3cC9KUWlsaGRGN1ZSLzNPODNwZ1BOdnZBYTVpcndDTDk2U0Y4RkRZc01ZdFB3clRLV20vTGgzR1JOLyt4cUpSTUlmTTdjUy92L1lPOHZvS0phMWJWOFRkeVVFU1hBSUJKZEFjSGQzZDNkM2QzZDNkNWVOUS9Bb0NRUUNreENDUllBUUlTNHptZS9ISkUyR0pNZytuSFBlNyt5NjFtSXRwcnVxdXJxNnU5ajdycWZ1SnlRUWJTMXRybVFUTlJ2K05ZTGsxQlJKeVBFSjhxWHY2cUhrTnJmaHhYczVQVllNSkM0cG5uT3pqNURMekpwdVBUcHFKR2pNek95RGk2aFJxaG9BZ1dHdk9aa3VUdnFIdk1MemxUZHJoeXpsOXRON0dva00zZVFlRk0xYlJPT1lqcllPaHZxYS95M2lKdmVRRWdzQzZHcnJVS2FRSTVzdTdTQXlOaEo3bTIvSnV5ZnZua1YwL0ZjT1R0b2hSY05tK0lIdm43aGRRMUR1c0xpWFJuUy9xYUVKbld1MVovZjFBOXg4Y29mR0ZldHo5OWtEcWpwVWthSjdYZVdlTktwUVR4SWxsNTFjdzdPM0w5RFgxZWZkNTBEcWxxMlZKZW1wUXFsZytPYnhOTW8wZHE1eUQvSmE1ZEc0OS9pa2VONkhmOEM1cEJPcFNnV1BBNTh3cjhjMGtoVXBYUGUreGY2YlIvQjY1VVAxa2xXSlQ0b0hZTk9sSFd5L3ZDZmJaeUtUeVhCWjloZEpLY21TSDNnRzVRdVhRU2FURWY3MVMvb1llMlpaWFBvWkdWR3o0OXFOK09VNnY4TFNFNnRScVZUVWNuUm0rY20xVkN2cGhJMlpOVWVtN0dIVjZRMlVMZVJJdStxdEtKRGJuZ08zamxLdmJDM01qTXhJVWFUeUtlb3pGOXd2MDZ4eUl6ejh2YWpxVUpuU0JVdHgzKzhSbTBlc0JtRGR1UzMwYXRCVkkyclk4NVUzbGlZV2xMSXJrYTJBN1ByU2cvcmwxYlkrd1JHaHpOZzNueWRCdnF3WnRJUVdUazFJU0U3TU5pR3FxOXd6eXpmdjRlK0ZxWkVKOTVaZkpRZXRXaUlnNURXZGx2VFdFRnZiTGV4T1dPUW5qWEx4U2ZIRUpjWHo4SVVyemhPeVQ3U1ptUzUxT2pEeE8zLy80dm1LWXFCbndKeURpemwrL3d6SnFjblVMMWVIZHM0dFdYWmlEZWJHNXF3ZHNpekxmSzFPN3ZwdHArM0RGMjVxbTVZNkhTaHBWMEtqN0FNL2RUNkcxdFdhVXpwOTEwaG1RaU0vNGgvOEN2L2dWNUxIZWdaTFRxeG15WW5WR3NlbTc1dkg5RXdMVW1kbkg2RmlrWEpNMlRPYjVKUWttbGRwekljdndld2F1NUdtc3pzd1pPTlliaTYrZ0dlQU42UGJETTF5ZlZlNWg3Um84YWZtMVg4NlFnUVhDQVFDZ2VBL2hLR09JWlZ0blNpZHF5d2hjY0dFeGdYekpmSExmN3RiLzJmSVpXaERQcFA4NURleEUrSzNRQ0FRQ1A0dExEdTVsa0s1N1dsWW9SNmJMbTRuT3Y0cnM3cE53VkRmQU8vWFQ5bDJlYmRHY3JKWG9hL1plWFUvYXdZdmxZNlpHcG9RbjVTQXNZRVJaMEsrZ0FBQUlBQkpSRUZVeXdjc3dOM2ZpN3ZQSDFMTDBabE5sM2F3YWZncXliNGlNMTlpSXBqWVlUUldKdW9vekFkK2Jxd2V0SVJHRmVvQjBHcGVaOG9YS1V2M3VwMjQ3SG1ka25iRnFWU3NBcm5Nck1samFjdjBmZk1vWmUvQXFOWlp4UkpRaTdQMk5uWW8wNVFvMDVRL0hJZVhIL3l4TkxINEpRL2czMFZicGtYZmhqMG9ZR05IZ2R4MkZNaHRqMTJ1L09qcjZISGcxbEZzTFd6d3pHUTNrOEdyME5jYVVhcVgzSytTbkpxQ3RyWTJFVEZSVkNoU2xwcU96bWpKdEZqZWZ6NHZQL2l6OWZKdWhqYnZqNVpNaThqWUtNNDh1c2lncG4xWTJIdVcxRzVlcTd5a3FkSjQ4K2tkOHc0dnBVZTl6dVN4dEtWSHZjNVNNc2VFNUVUT3VWNWlTc2V4MUNwZFBVdmZNdU1tOTh3U2JWelQwUmw5WFQzMjNUekM3TzVUVUtsVXpEdXlsR3ZldHprOTg2Q0dQWWZyUzQ5cy9jQjkzenluUzYxMkd1MzJyTitGTkZVYTFVcFdJVGsxR1ZlNUp4TTdqTTdVRjdVZmVJYUE2aWIzb2w3Wldud0lENlpFL21Kc0diRWFGOS83TkUrUGNuMGNxQjczekQ3akdlTHg3ckdiYUpqK0xnSmM5N25OMWNjM3FlWlFoU2V2ZlVsS1NlTG1renNzT2JHR1ZFVXFiWnhic0tqUGJBMWg4ZDZ6aHpTc1VJK3VkVHBvM01lcEIrZDVFdVNydHJKNGVGN3lBODhnL09zWFZDb1ZCVE1saXN5OHVQUXIvRHY4d0ZVcUZXY2ZYZVRjN0tQY2ZPSkNzYnhGc01uOExPV2VrazFTc1h4RmtNbGtQUEJ6UXlhVHNmVEVHbFNvR05WNkNJRGsxVHg4ODNqcC9YR1ZlL0QyODNzSzJSYVVmTElCZ3IrRWtLcElwZHZ5Yi83U1V6dVBwMUxSOGtUSGYwVWVITUNJVm9OWWNtSTErMjhlcGtyeFNseGRlRlpLbHVvbTkwRDJYVUxVakhkc1NETk5QM0EzdVNmNnV2cXNQdlB6S1BDZ1QyOHBaZStBaGJHNU5ENWoyZ3hEcFZJQmtKQ1N5T3dEaTZoUXRCejlzNGs4M25CaEcwRWYzN0tvejJ4TURJeWw0eVhzaW11VWUvSEJuKzJYOTNESjR5b0ZiT3lZMUhFTWk0K3RwSHBKSjh5TXpCalRaaGpMVHE1bDZZblZ6TzB4N1lkOVBuYnZOS1VMbE13aWdHZmN1N214R2FYc3M1NERPUFBvQW5tdDhuQm01aUZTbGFrMG5ONmFSWDNuVUtkMERkYWUyOHdEUDFkT3pqaUlWcWJWZzhlQlR5aWNweEJXSmhiWVd1Wm0yY20xM1BSeDRmeWNZeXc4dWtLNmh6V0RsNUNZbkVoZ1dGQzZIM2pXSFF4dW1SWXQvdFM4K2s5SGlPQUNnVUFnRVB5SE1kQTJvS2g1TVlxYUZ5TkZtVUpJWERBeEtWOUpWQ1NTcUVna1NaRklrakxwNXczOWY0cUJ0Z0VHT29ZWXB2OHgxemNubjdFZGV0cDYvKzJ1Q1FRQ2dlQi9HTThBYjdaZjJjUFJxZXBJMWVQM3o5SzJtanJSV1pPS0RTaFh1QXk3cng5Z1NMTitwQ29WZUwzeXdkTEVncXVQYjVMZk9oK3p1NnQ5bjFPVkN0b3Q3RTZ6S28yWjJINFVDNDR1cDBhcGF0UnlkT1oxMkJzTzNEcksvb25iY0haUUo3N1QwZFloT0NLVVZuTTdNNi9uZE5wVmI0VktwYUpqelRZRWZYekwvQ1BMZUJYNm1xQ1Bid242K0JhWHAvY29rYitZNUMyclVDcXdNYy9GeDZoUHJCMnlMRWUvYnplNUo1MXJ0ZE1ROFhOaStPYng1TFBLbTZOTndiK0NnMTF4YWF3eVVLWXBKZC9hQ2UxSDBidEJ0eXoxdWkzdnJ5SEtUMmcvaWxuZEptZmJ4L2ZoSCtpemVnaGxDNVZoWUpNKzZPbG9zZTNLSG5aYzJVdkIzUFlhRWVJbDdZcWpyNnZIbEQyekNZMElZL2ZZelF6ZlBCNy80Rys3OEZJVnFTalRsRXpmUHovTCtLNGZ1cHl5NllKdGNtb3lUNEo4NmR1b0I0RmhRZHgrY3BjaHpmdGphbWhDbDlvZE9IRHJDSFhMMXVUZzdXUDR2UGJsK0xTOUZNOWtad0ZrYTJXUjRkWDh2UkJXSkU4aFNlUno4YjFQVWtvUzljdXFJNEF6L01DTDVTdktEUjhYbmdUNTh1SzluT2Z2WHBDY21zek1icE9adG04ZTd2NWVPSmQwd3NUUWhINXJobE9sZUVYMmp0K3EwUitBdzNkT2F0aXpCSVlHU1lLbm0xeTl5eUErS1lFNVBhYlN2SEpqakEyTThBNThRbUJvRU1YeUZaSEdabWp6L2xrV0NiYit0VnNTODl6a0hwSWZlQVlIWFk1allXeE9qVkxWcEhibS9FVGMvQjQzdVdjV1AvQXZNUkhjZi82SUlua0xVejdUem85ZlJTYVRzVy9DTmdybXR0Y1FKRUdkK05IM3pUTXBndGZNMEpRNlpXb3djZGRNY3BsYk02clZZRHJXYkt0eG42Qk9TanFsMDFnQTl0NDRSTHZxTGZGNzk1SlAwWjhaOUYzQ1NsQW4wOTE1ZFIrRmNuOWJJTkRXMHVaVGREZ1gzYSt3WXNBaTJsUnJMbjBuTVlteGJMcTRnNGJsNjJyc0FQam1CNjY1dU9BcTk2UlMwZkxZbUg4Yk4zbndLNjU1MzJMc2QzT0p5N1A3MHFKZHh2ZzBLSysyeTBsTVNhVGZtdUVvMDVUTTZEb0pSM3NIcVZ4eWFqS3pEeTRpSU9RMWh5YnZvSEt4ckhaTmFhbzBidmk0c1BmR0lYVkMxOEpsMkR4aU5VMHFOZUIrZXNSMlJvTElBVTM2Y01IOU1udHZITUxLeElMUk9jeDU4dUFBL3ZLNHh1cEJpN005LzBqdVFUV0hLdGw2bHFlcDBqaDY1eVJ0cXJVZ3IxVWVQQUllazZwVTBMaENmYXhNTGVuVHNEc243cC9GeGZjZVBldDE0ZmJUdTJ5N3NnZlBBRzgyRFY5RjZhck51UHY4SVh0dkhPVEF4QjBVc2kyQTF5dHZablJWKy9WbmZDUGJyK3pCeE1DWU10bjRnUWVFQkRLK25Ub3g4cCthVi8vcENCRmNJQkFJQklML0lucmFlaFEyLy9XdG52OE83cjExWjliTmxlenRzSnFpVmdYL3EzMFJDQVFDZ2VEZlFZb2lsWmtIRnRDcmZsZWNIWndJaS96SWgvQmdEVkZyUWErWkdCc1lZYUJud0xtN3AxaHlZalZ1YTI3VHVscHo5dDA4VFBlNm5TaVdyd2k3cnUzblMwd0UvUnYxSkNZeGxoZnY1VXhzUHdwdExXMDJERnRCbS9sZGVmYkdEMmNISnc2N25PREVnN09jbjMyVVhHYldyRDY3aVZaVm14RVYvNVVCNjBaU0luOHhTdG1YUUZkYkIzc2JPODdNUElTTmVTNnBUNUd4VVl6WU1vSGdMeUVBbkhlOWxHMGsrT2ZvY041OGVzZk9xL3M0Y092b1Q4Y2pLaTZhT2Q4bEhmUjY1Y045djBlUzZQSjNTVkdrOGlva2tPZnZYdkQ4M1V0ODN6ekgxakkzRTlxUElpb3VXaEt5TXBPUkNMRnZ3eDdTc1F5UitFdE1CRDZ2ZmZGKy9ZUm1sUnRqYVdKTzEyWDlLVk93Tk50R3JaUHNFSVkyNzgraDIrcG95enBsYTZLdm8xNWMxOWZWcDBINXVsenh1c0dHWVNzd05qQmlSTXRCcENvVjByWDIzVGlNdWJFNUMzclB6Tksza3BuRVBEZC9MMUlVcWR6d2NXSHM5cWthWXpXMjdYQk9QVGhQbjlWRGNiQXJ6c1c1eDhtYkhwbWJHVGU1QjIyY1czeDN6RlBERHp3N2JqMjVnMzJ1L0JUTFZ3UVgzM3ZzdktyMmtPNjdlaWdtQnNaWW0xbWhvNjNONWhIcnFWYXlDbnR1SE9UcTQ1dWNtbkZBc3VacFhMRUI1MXd2OFNuNk03WVd1YVZyRjdZdFNKUHZyR1ZjWDM3cnA2dmNnN2JPTFZnL2RJVkdtWlduTjVETDNKcU53MWJ5T1BBcENxVVNwM1N2OUF3VVNnVmVyN3pwVXJ1OWRMMTZaV3ZUWVhFdmJDMXNpSTc3aXF2Y2c3V0RsNktubzh1amx4NS94QS84MFV0M2htd1lnNWFXTnJHSnNaeVpkWmlLUmNyOVZwdWd0bXBScVZSNEJEeG1jWjg1MG5HdlZ6NmtxVlE0RlZmN29IK0ppYUJIdlM3Y2ZmYVFZUzBHMExWT3h5eHRCWVFFRWhFYlNmVlNWZkVJZU14Tm56dGNYM3lPK1llWDBiaENmWHJWNzVxbHp1N3JCelFpZVRNV1VmbzE2a212K2wwdzFEUGt3NWNRR2s1dmhibXhHZEZ4WDdFeXRXTGQwR1VhN2JqSlBYR3dLNDZsaVFVSnlZa2twYWdEYnJhTVhJMmhucUdHSC9YR2k5dHhzQ3RPeisvNjA2NUdhL1IwZEltTWpjSkF6d0FqL1c4aWUxeFNBczRsblFpTC9FU0xPUjF4c0N0T2l5cE5LSnEzTUN0UHIwY21rM0ZtMWlGS1pmcWVNbmowMG9PcGUyYno0VXNJTlVwVjVjaVUzWktka2JydkhwZ2Fta2lKSS9WMGROa3piZ3R0RjNSbjlkbE52UDM4Z1hrOXAyTnFhQ0xWaVlpTlpOU1dTVlFvV282MjFWdG11V1pHWlB5TXJoT3puQU00L2ZBQ242TEQ2ZE93dXpSK21aOURtWUtPZEtyVmxnVkhsckg3MmdIaWt4UG9XTE1OUy92TmsyeDhMSTNOV1Q5ME9kVWNxdUQ3NWpteGlYRlozbXMzdVNkbENqa1NHUnVsY2Z6T3N3ZkF0NTBOZjJwZS9hY2pSSENCUUNBUUNQN2hxRkQ5dDdzZ0VBZ0VBc0cvbFZWbk5oQ2ZGTSswemhNQThBandCcUJpMGZKU21RcEZ5Z0xxNkxxOU53L1RwMEYzalBRTkdkTm1HRmU5YnZEa3pUUGlrdUpaZTNZVHF3Y3Z3Y3JVa3R0UDc2SlNxWEFxb1JiK1RBeU0rV3YrU1F6MURGR21LVGx3K3lpMVNsZEhSMXVIQVUxNk0yUC9mQzY2WDZGdDlaYTgyT1loQ1UranQwMm1wcU96aGdEdS9mb3BZN1pOSnE5VkhxNHZQcy9zQTR0WWMzWXpEbllsc25oaHU4bzlNZEF6WVB2b0RULzE5UTBNRFdMMndVVlp4Smh6cnBjNDVISWNtVXpHdUxaL3oxZDU1N1g5TEQrNUZvVlNnYjJOSGVVTGw2R2xVMU1hVktqTEF6L1hISDJlTXhJaFpnZytCMjRmeGZXbEI4L2UraEg4SlJRclUwc3FGNnRBWXRsRWhpd1pReW43RW13YnZVN0REOWphMUlwQlRmdXk0Y0kyOXQwNHhORG1Bd0IxY3MyTTZOa1ZwOVIxR2xkc29DSDZ6VCs4bEhybGFsTXAwL3Z3UFNtS1ZEWmUyQWFvN1dRT1ROeE9qVkxWaUV1SzU5amQwK3k5Y1JBZGJXMXltVmtURlBhR0UvZlBNcWhwWDQySTd3dy84T3ZldC9FT2ZDb2REd2dKcEU0bWYvRHZpWXFMNW9MN1pYcldWeWVUOUh2M2t0d1d1Vm5ZZXhaVmlsZkV3YTQ0UzQ2djR0bmJGelN1V0I4WDMzc3NPYjZhZFVPV1VhYWdvOVJPNjJyTk9QUG9BcGM5cjlPL2NTOUFMUjQzcWxDUGJuVTdTZVcreHNjd2ZmLzhUSDdnVDdORW9YNk0rb1M3dnhkN3htOEIxRUtscldWdVBQMGZhNVFML2hKS1FuSWkxVW82RVJJUlJ2Q1hVQ29XTFVkQVNDQ2hFV0hrejVXUGc1TjJVTHQwRGFrZEcvTmNGTTFUT01meCtKN1F5SSs4Q24wdFdjVW8wNVJNMkRtRHNXMkhNNkJKYnlxUHFjUHJzRGQvU3dRSHRUM0gxL2dZcW1YNlpoNjlkS2RzSVVjQ1FnTTVkUHM0WHErOHVidjhDZzByMUdQT3djWFltT2VpU2NVR0d1MjR5VDNKYTVVSFcwdGJCcTRiUmIvR1BTbVV1d0NQQTMwWTBLUlh0dGQyZmVtaDhhMjZ5VDJwWDc0MnV0bzYwcTRGYzJNemx2U2JoekpOaWJXcEZUVktWZE1RcUVIVEQzenM5aW5jOEhINTZYMVhHbE03eDNOemVreGxRT1BlMG04Yk0ydkd0eHZKK0hZamNmRzl6NHo5ODFsN2JyTjB2bi9qWGpuK0g0ZEtsVWJSdklWWlAyeEZ0dC9nQXo4M3FuNFhzWjNIMHBhalUvY3djTjFJVGo4OFQrM1MxV21YbnZqUzc5MUxSbTZkaUVLcDROQ0luZGxHZW1kRXhtZVhTRFUyTVk0VnA5YlNvMjVuOGx2bkJkVHZwWE42RkgxSVJCZ3V2dmVZMDMwcUg4SkRjUGYzb2wzMVZuU3AzWUhDdHQ4Q2lzb1ZMaVBsbm5DVGU1TGJ3a2JqdkRKTmlXZUFOM0ZKOFRpTnE4ZjNaSWp1ZjJwZUZRZ1JYQ0FRQ0FRQ2dVQWdFQWdFLzhPa3FkS0lUNHBuZWY4RmtpQ1prWUJ2dzRWdGtvOXVSbGtYMy92RUpzUXl0SVZhUkMyZXJ5aDNsbDhobjFVZVdzL3ZTb2VhYldsZHRUa0FiejY5UTB1bXhhT1g3aG9DZG54U1BFZnZuaUw4NnhkR3RWSjdBbmVzMllhazFDUmFwaWZWRElrTXcwamZrSWlZU080K2U4aktnV3JQNEEvaHdTdy90WTYvUEsvUnUwRTNabmVmaXE2MkRzdjd6OGMvT0lDaEc4Y3lzY05vaGpidm44a0wyb1BLeFNwUUk1dG9RSUNiVCs1Z29LdVBDaFVYM2E5UUxHOFJITDd6NFozWGN6cnZ3NE5aZDI0TGhYSVhrQVNsMzZGUzBYTHNHTDJlaWtYTFM5SEhZN2RQNWF6ckpUNUdmU0lwSlpubWM3Skd5RWJGUmFNbDA2TG55a0ZNNlRTTzIwL3VZbTFtemVnMnc2aFN2Q0pGOHhUbTd2T0hERjQvbWdibDY3Snk0S0lzQ2ZFQUJqZnJ4NEZiUjlsMGNRZWRhN1hud1F0WHB1K2J4NEFtZldoV3FTRmpkMHhsMktieG1CZ1lVN1pRYWZKWTJXSnFhRUw1d21WSlRFNWs4YkdWcEtsVXBDcFRVU2dWcENoU0dOdG1PUFkyZGlRa0ovRHU4d2RtZDU5Q3g1cHR1ZS8zaURIYnBuRHI2UjIwdFhUbzNhQXJnNXYxSXlVMWhmRTdwN1AyM0daMlh6OUFDNmVtMUM5WG0xcU8xU1UvOEpxbG5LVStKNlVtNGU3dkpTVk1qVW1JWWVtSk5WaWJXbUZwYWtGYVdockg3NTFCUzZaRnYzU2Y1ZXgyQTdqS1BXbGNzVDdlZ1U4WXZua0NFOXFQb2xYVlpocGxhcFd1Z2JteEdWY2YzNlIvNDE2U0gvaTB6dU1CdU9IamdxR2VBYWNlbnNkQTE0Q2FqczU4aXY1TWNtb3luZ0dQTWRaWGZ6OHBpaFNPM2oxRnNYeEZwT1NlYm5KUG91TytNbkdYWmpSOVlrcWk1S1dkNFFmZTFya2xIV3UyemZZZCt0NTJKRHY4M3IzazZadm5HT29ab0VoVGN1ajJNV3d0Y2t2V0hMR0pjWHlNK2tSc1lodzdyKzRqVlpsSy9YSTVDN28vdy9XbGg0WWZlRXhpTEtjZlh1QkxUQVFkRnZXa2NjWDZyQjJpanJ4ZU5YQVJiUlowWThpR01YU3UxWTY1UGFmejZLVTdXakl0OXR3NFNNUHlkWm13WXpwSnFjbE02akFHM3pmUFNVaE9aTWlHTWRsYS82UW9VdGs2Y2kyQTVBZWVxa3pWV0VUNW5veGRBcGw1R3ZSTThnUGZObXFkNU9QOVBRbkpDVlFjWFp0ZFl6ZEtDeFBaa2JHSWxKaVNTTWlYTUY2RnZ1YkZCMys4QXJ4NUhPaURtWkVadzFvTXBKUjlDYzY3WGViQXJhUHN2WEdJZ3JudGFWNmxDUzJxTkpZRTRwcU96dFIwL1BaTmVBYytJU0kyQ2lOOVEya3hiRzJtdkF3WkZNbFRpUE56aitFdTk2Snh4ZnFFeDBTdytlSU9EdDQrUnNXaTVkZzZjcTNHdkp3WjE1Y2VXQmliWi9FS1QxT2xNV2JiRkhTMGRabWNibHNUSGY5Vml2eHZPcnM5L3NHdnFGUzBQTDNxZCtYZ3BKMnNQTDJldlRjT2NkN3RMeHdMbEtSSzhZcE03REFhTTBQVGI5ZVRlMHJmZUFiUDM3MGtMaW1lYmFQV2FZampBQVBXalpDK2d6ODFyLzRyMzhEL0NrSUVGd2dFQW9GQUlCQUlCQUxCL3l4YU1pME5Hd05RUjhSNnZmTGgwVXQzRFRGSVYwY0hCN3NTTE9zL1gyTnJmVVkwNEpHcHV5V2JEWUJhanRYSlo1MkhvUnZIWnJsbXFRSU83QjIvUlJKaDlIWDFwY2hKbFVwRi9Xa3RTRkdrQWxDL1hCMGFscS9McCtqUE5KelJtdElGUzNGMjFoRXBPaDNVMFo3SHArMmovOXJoa29qNVRRVDNwR1BOTmptT3dhUmRNNG1PL3dxb3QvRnZHckVxU3hrZGJSM1dEMTFPeTdtZENJK0p5TEd0SDVHZDEyL0ZvdVVvWGFEa0w3ZFJ0cEFqK3laczB6Z1dHQnBFL3pYREdkeXNIOU02ajgvUnk5elUwSVNSclFaenc4ZUZnSkJBcHV5WncveWUweVZyaWh1THp1TXE5OFFqd0l2M240T0pUWXdsT2k0YWxVcUZDaFVxRlpuK3JzS3hRRW5zYmV3QXNEQTI1LzZLcTZRcUZUaFBhRUI4VWdKT0pTb3hwOGMwMmxScnJ1Ry9mSGp5THE1NTMyTHJYN3M0ZHZjVUh5TS9VcTljYmR6a25wUXQ1S2hodStJUjhKZ3JYamVvbm03L0VCRWJ4UVgzeXlTbEpLTk1VNkt2cTAvbFl1VlpQMnlGWkdIeVBURUpNYng0TDJkMjl5a3NPcmFTTHJYYU02TGxvQ3psZExWMWFGYXBFVUdmM3FKU3FYQ1RleUtUeVhCeXFFeFNTaEtETjR4R0pwTmhhNUdiMVlNV1kySmdqTEcrRVoxcnRlTng0Qk44WGo4RDFIWVVKZTFMTURYOVdXVDRlRzhmdlQ1TFV0aGVxd1puOHJQTzZnZWVtWXgyNXZhY251MzVETzQrZjhpS1Urc0F0UzkxbVlLTzdCbTNXVm9Zc1RBMnAzT3RkbXk4dUoxQ3VRdXdaOXdXckUydGZ0am1qM0NUYTBaajMvSzV3NWVZQ0xyVzZjQ1FadjAxYkd3c1RTdzROL3NJUXphTVJWOVhuMVJGQ2tNMmpBSFVDMnB0bkZzd2RPTllUa3pmcnhaNTVaNDRGbkJnN2VCbFdhNHJEMzdGMk8xVHBFaGVON2tuT3RvNnRIUE9hdS94SXdKQ1g2Tk1VMHArNEpsM1FYelA0OENueUdReXFqazQ1ZmljTXBoN2VBbjdieDRCMU85RW1ZS09PSldvekxoMkk2aFN2S0owbmJiT0xZbUlqZVM4MjErY3ZIK09iWmQzRTVNUUk0bmczN1AvMWhIT3UxMldmbmVyMnlsYlN4TlFlN0UzcmxnZmxVcEY5Mlg5Q1kvNXd1enVVK2pUc0h1MkVlQVpxSk92VnNreWwwVEZSZk1reUpjOTQ3ZEkvd1ljdlh1S0ZFVXFpY21KdEhKcXlwckJTNlU1VFU5SGw1bGRKOUd2VVUrTzN6dk5yU2QzS0pqYlhrTUFUMU9sYWZpQlp5QVBEcUJZdmlJMHFkUkFvNjh4aWJGb3liU2tCYVkvTmE4S1FLYkthZmxISUJBSUJBTEJQNEs3YjkyWWZYUFZQOTRUZlBmam8rejNPYzJNZXFOcFZxenVmN3M3QW9IZ2Y1UWg1NmZ4TWp5USs0Tk8vYmU3OGwvai9qc1BadDVZd2U3Mkt5bHUvZXVXQi8rWHlVaFFsb0cybHZZUGswNm1xZElJREExQ21hYkUxTWdVTyt0ODBybEhMOTJwWHJKcWp2V1RVNU5KU0U2VUlnSkJ2YlcvYU43Q0dzY3lFNU1RZ3pJdERTTURJdzBSUHp2aWt4STBMRHorci9EaWc3OUdzcjJjVUNnVjB2Z0hSNFJxak8yZjRyN2ZJeHp5RnllM2hjMVB5d2FHQldGdlk0ZStqaDd4U1Fsb2FjazBCUE1mb1V4VG9pWFQrbWtDMDRUa1JPVEJBWlF0VkJxbFVvR2VybDZPQW1CTVlxd2swTVVreFBBMUlSYjdYUGwvcVQ4NWtaU1N4TE8zTHloWHVEVDZ1dm9hNTlUV0xUYlltT2ZpMFV0M0xFMHNzdldGenR4T1Nmc1NHb3RRMzVPbVNpTlZrVXFhS2cwZGJkMGNrOFdtS2hVNW52c2RydnZjcGxqZUloVEpVd2hRUDVmQTBLQXN1eWt5azVFVVY1bW01Rk4wT05wYVd0SWlSdmpYTDlMaVdHamtSOUpVYWRtK3B6RUpNWVJGZnBLdTR4LzhpdmZod1Zuc2tINUcwTWUzQklZRlpiRm55UTYvOTNKZWh3WFJwbHFMbjVaOStjR2Z0NS9lVXlSUElRcm5LWlR0N296c2VQSEJuK0w1aXViNGJNSWlQeEtURUlzS0ZYa3NiYkV3TnYrbGR2M2V5N0hQbFE4ekk3T2ZsbjMyMWc5ck0ydU5uVUFaZkk0TzEvaTJ2OFJFRUJVWG5TWEo3YThTa3hqTHNUdW5hRitqZFk2UjZZTC9ERUlFRndnRUFvSGdINDRRd2RVSUVWd2dFUHduRUNMNE54RzhUY25HV0JsbEw5citqSGFsbW1KbCtQZnFDZ1FDZ1VBZytPY2g3RkFFQW9GQUlCQUlCQUtCUVBBZjU0TDh4dCt1VzdlUXN4REJCUUtCUUNBUS9ESkNCQmNJQkFLQlFDQVFDQVFDd1grTTJnV3JjdThmSEFrdkVBZ0VBb0hnUDAvT0x2RUNnVUFnRUFnRUFvRkFJQkFJQkFLQlFDQVEvSCtPRU1FRkFvRkFJQkFJQkFLQlFDQVFDQVFDZ1VEd1A0c1F3UVVDZ1VBZ0VBZ0VBb0ZBSUJBSUJBS0JRUEEvaXhEQkJRS0JRQ0FRQ0FRQ2dVRHdqeVZObGZiZjdzSi9CSlZLOWQvdWd1QWZ5ai9sR3hOOFF6eHp3ZjlGaEFndUVBZ0VBb0ZBSUJBSUJJSi9KQjRCajNHZTBKQVA0Y0YvdE4xVXBZTGsxT1FmLzFHa2FOUTU3M2FaeEpURUhOdjhHUFdKYnN2N3MvcnNwaDllTzAyVnhxbUg1MGxScEVySFBBTzhhVEM5RlpHeFVWbks3Nzk1aE1EUW9OKzh3MS9qN2FmMzdMeTIvN2ZxSktVa0VSd1JpdStiNThRbHhmOVczUm43NTlOcFNlL2Zxdk92Y3ZiUlJTYnNuS0V4M3F2T2JHVE10aWtBSktjbWM5SGp5Zy9iVUtZcFNWYWtrSkNjU0V4Q0RPRXhFWVJFaFBIbTB6dGVmdkRIKy9WVEhyMTA1OWFUTzV4Mys0dERMc2NKamdpVjZxY3FGY1FuSmZ5dFB3bkpPYjl6bWZGN0w2ZFEveks0K1h2KzF2aTQrTjZuMXFRbXYzeWQ3RWhJVHFUbHZNNmNmbmcrMjNQTjUzVGsrUDB6djl6ZTZyT2I2TDU4QUZGeDBUOHNkK2ZaQTZic21mMWJDMGozL1I1UmVVeWRMTi8zdjRNLy9keVAzVDNGMUQxelVDZ1YvMUsvL3RTOEdwY1V6OWp0VTdqdjl5akhNcmVmM3FYdm1xR0VmLzN5dDYrVHFsUVFIaE5CUUVnZ2oxNjZjOEg5TXQ2dm4yWXBkL2Y1UXlxT3JzV0hMeUhadGhNU0VVYU5pWTE0OXRZdngydXBWQ3E2TGUrUGkrKzliTS9ISmNYVGNYRnZybm5mK25zM0kvZ2hPdi90RGdnRUFvRkFJQkFJQkFLQlFQQ2ZKaTRwbmdrN3A5T3NjaVBzYmV3QW1IbGdBUjcrajM5WXIzYVpHc3pwUGhXdlZ6N0lnd095bks5WXBCeHpEeS9CNjVYUEQ5dXBXcUl5SjZhckJlSkhMOTBadTMwSzNlcDJZbG0vZVZuS0ppUW5NbkRkU0Y1ODhPZERlRERqMjQxQVM1WjlUSnQvOENzbTdacEorTmN2REc4eEVBQWI4MXk4K2ZTT0kzZE9NS3IxVUtuc3NwTnIyWFo1Ti9ON3pxQll2aUxTOFh2UEgvNTBISEtpZjVOZVdKdGFBYkR6Mmo0T3U1emczYWYzTE9nOWs1QXZvZXk4dHAvRTVFVGlreE5JVEU0a0lUbVIrS1FFb3VPamlZaUowbGdJdUxMZ05LWHNIVGp2OWhkZllpS3l2VjZycXMyd3RjZ053QjNmK3pTdjB1UnY5ZnZ2RUpNUXc2SmpLMm5wMUJROUhWM3ArQ1dQS3pRc1h3K0Frdy9PTWV2QVFseWUzbWY1Z0FYb2FuK1RZZHo4UGVtMnJQOFByNkdubzR1Qm5nSDZ1dm9ZNlJ0aXBHK0VvYjRoVllwWGxNb3NPYjZLdlRjTy9hMTdLSjZ2S0RjV1p4V1h2OGZkM3hNOUhWMHFGaW4zVysxYm0xb1NHdm1SUnkvZGFWU2huc2E1QnROYkVaeU5vRGkxODNnR051a2ovVjUvZml1aEVXSFVMVnNyUzlrdGYrMGkrRXNJOWN2Vy9xWCs3TDUrZ0oxWDk1R3FTR1hSc1pXc0hyUllPcGVpU0NVNU5SbFRReE1Bemp5OFFHaGtHREtaakUvUm4va1U5Vm1qTFhOamN5eE5MWGo3OFoxMDdKTEhOYXhNTGZILzhHMXVNREUwb1VpZVFyL1V2OS9oVHo3M2Q1OC9NUC9JY3FaMEdvdE8ranNhRUJKSTcxVkRmdGpPeW9FTHFWT21wdlQ3WDUxWE02TlVLdkVPZklxTDd3UE96emxLWWR1Q0d1ZDlnbndac1dVaWRjclV3TnpZUEV1Yjk1NC94Q1BBbTRSa3RlaWZrSlJBYkdJY3NZbXh4Q1hHRTVNUVEzVDhWNDBGQVFNOUF5eU16Um5XWWdDVmlwYlhhRy8xbVkzVWRIVEdQbGYrYk85aCsrVTk1TEcwcFd5aDBqbmVaMEJJSUc1eVQ1YjFtNS90ZVJNRFl6NUhmK2FPNzMyYVZtcVlZenVDdjRjUXdRVUNnVUFnRUFnRUFvRkE4STlqK3I1NTJGcllNanRkZUVsVHBYSFIvUXFOS3RTblVySHkyZFpaY0dRWlhhdzZBSEQ2NFhtOFh2a1FGUmROVEVJTUJYTVhBQ0JQWjF1ZUJqMWp4WUNGVWpzZEZ2VmlhUFArTksyc0ZqV0diaHlMYzBrbnFkMGFwYXJSc0VJOWp0MDlSWVB5ZFdoU3NZRjBMaVl4bG9IclJxS2xwYzI2SWNzWnUzMEtmM2xlbzNYVjV0bjJzWlM5QTgwcU4yYlR4ZTEwcXRVT0d6TnJDdGtXb0VhcGFoeTllNHFScllhZ1FzV3NBd3M1OWVBY0c0ZXZ6TkxXMGJ1bmVPRG4rbHZqbVpDY2lKRytJZVBhamZnMlhyMW1FaDMzbFVNdXh6RTFNcUZKcFlhOGVDL0hTTjhJSTMxRExFd3NlQjhlVEVSTUpJT2E5Y1hjeUF3TEUzT3NUQ3l4TXJXa1dMNmlLTk9VYlBsckY0bkpTVm11S1pOQnA1cnRBTFdJRnhyNWtacU8xWDZyMy84S3kwNnVSVWRiaDhtZHhrckhQa1YvNXUybjkxUXZWUldBWHZXNzhqcnNEWHR2SEVKSFc1c1ZBeFpLWlIwTGxPVGkzT1BvNmVpaHE2T0xucTRlK3VsLzc3YXNQN1hMMUdCbTEway83WWViM0pPZTlidlFwMEgzYk04bnB5Ymo4OXFYY2tYS1lLUm5LQjBmdlcweXpnN3E5L0NpeHhVK2hHY2Y0UXB3MmZNNjVzYm03TDUrTU1jeUxaMmFFaElSeGxXdkc5S3hORlVhcG9ZbVhQRzZ3YjFuRHdFdzFEZWtUOFB1QkgxOHk4eHVrOGx2bFJkUUx3WWR1WE9TT21WcWtxWktJekU1aWNDd0lIWmQyOCtLQVFzdzFETWtQaWxCUFZZNnVnU0dCYkhqeWg2R3RSaUlNazFKV09SSDZicTZPcnJrTXJQVzZOK3BoK2RaY1dvOXU4WnU1T1Y3ZjVhY1dFM0ZvdVhvVmI4ckFFdFByTVl6d0p0TDgwNm94OVhma3k2MTFkLzc0bU9ydU9SeFZlTytoalR2VCtrQ3BWaC9mb3QwL04zbkQxaWFXREJ1eHpSQUhSM2NxVlpiRnZlWmsrTzQvVjMreEhNSGRTVDBtRzJUYVZhbEVmMGI5eUkrS1FIWlo1RUxBQUFnQUVsRVFWUmpBeU1ldlhSSG9WUXdyY3VFTEcyLy9PRFBudXNIS1ZQUVVlUDR2enF2WnNiYzJJd053MWZTY1ZFdnB1NlpJeTBhZ25xeHI5K2FZVFN0MUlEVmc1Wkl3bjFtM241Nno4c1AvcGdZR0dGc1lJeXRaVzdzY3VYajFNUHpKS2NtczZqUGJIS2IyMkJoYkk2bGlRVVdKaFlhaTFtZ0ZxM2prdUo1L3U0RnZtK2VNNmhwSHlsSzNNTFlIRjBkWGFKaW8waE1TZUw0L2RPTWJqTU0zemZQcGZyNnV2bzQyQldYZnJ2SlBiRzF5RTBoVy9XL0Z3UFhqK0pwMERPTmE4WWt4SERKNHlvM2ZGeWtZeklaM0Z4OEVYTmpzMnpIVVBCckNCRmNJQkFJQkFLQlFDQVFDQVQvS0E3ZVBvYUgvMk11elR0QldHUVkvc0dCNUxXeUpTWWhsaUhOKzFIU3JrU1dPcTgvdmlGRmtVcjFkUEY2YVhyRTlxVGRNNGxMakdmYnFIVUFQSHpoUnBwS1JRdW5KcGdZR1BQNjR4dGlFbUpvNGRTRXdyWUZpVTJNNDgzSGR6aVhyS3JSL3J3ZTAzamc1NHIvaHdCSkJBK04vTWlnOVNQUmttbHpjTklPTEl6TjJYeHBCd3VPTEtkTzZabzVDaUxEV3c2a2Vra25yRTB0cFdOVE9vM0R4andYTXBrTVZLQk1TK1BRNUYxVUxWRTVTLzJ0STlmKzlwaldtOWFDRXZtTGFZaFIybHJhckJ1Nm5MeFd0Z3h1Mmc4clUwdE96ZEFVVWRzdjZrRkp1eEtNYXBWenhPbTFoV2V6UFo2aVNKVnNCVHdEMUpHbTBmRmZOYXdFYkMxeVU2RkkyZCsrbjU5eDU5a0RqdDQ5eGY0SjI2VElZWUI3engraHJhV3RzY2d4dDhjMHJFd3NhT1BjVXFNTk0wUFRiS05HWXhKajhROTV4WlJNNG5wT2ZJMlBRUjRjd0xRdUV6VEV0dS83dXZEWUNwNXRjY1V3WFF4TlRFa2s2T05ieHJWVkwxb2N2M2VHaUpqSWJPdXJWQ3Jrd1FIa3NiVGxvbnZPMWk3dHE3Y2kvT3NYRkdrS0ZFcUY5QzYwcnFaZVpJbUlqY1RjV0wzUTRTcjN3RWpma1A2TmVxS2pyY1BYK0JqbUhWbkswQmI5S1o2dktDY2ZuR1B5N2xsUzJ4TjN6V1RpcnBrQUxPczNqeTUxT2pCMXoxeFNGS2xzdUxDTkRSZTJhZlNscFZOVE5vOVlMZjArZnY4TXMvWXZZT1B3VmRRdVhZUGFwV3ZnRWZDWStZZVhVcWFnSXhXS2xNVk43a2t0UjJjQWdqNis1WE4wdVBTOWJ4aTJnZzNEVnBDY21zend6UlA0SEIzTzhCWURzVFN4b0sxekN3RGlreElvTjdJNjY0WXNvMWJwNnFoVUtpcVByYVB4THZ3cC90UnpCN1g0cjBJOXJ1RmZ2OUJpYmlkR3R4bUttOXlUNnFXcTBybFd1eXh0cnoyM21STDVpMkdWYVk3NUUvTXFxQmNmd2lLK0xXalVkSFNtVm1sbnpqNjZDSUJTbGNieWsyc3hOektuVHBtYTBqdHBiR2lzc1lEWXAyRjMralQ4dGtEZzRudVB1WWVXa3N2TWlwbGRKMU16L1ZsbmpNdTJ5N3ZwVnFjanVTMXNBUFY3MzN2VkVLTGlva2hScEtLcnJjT2s5SGNRWUZEVHZuaTk4c0hybFkva2diN216Q2JXblBsbVdWVzNiQzMyanQvQ2xyOTJrWnlhekUwZkZ3ejFEVmg3YmpQbENwVm1TTE4rSkNRbjRDcjNwRTdwR2hwajh6VWhCcTlYUGpRc1h4ZGRIVjBoZ1A4QmhBZ3VFQWdFQW9GQUlCQUlCSUovRE83K1hpdy91WllqVTNaamJHQk03MVZEc0RLMXBFNlpHbGlhV09DUVAzdEJ5VTN1aVptUktZNEZTbVk1UHFocFgrbTNxOXdUU3hNTFRqOVFXdzA4ZStlSG5vNHU5NTQ5NU42emg3d0wvNENPdGphVnY0dUt0TGV4dzJYWlgrU3p5Z1BBMWNjM21iSm5EcFdLbG1QTHlMVVk2YXRGck1WOTV0QjVhUjhHckJ2SndVazdwT01UZHM3Z3pLTUxHbTNPUGJ6a2gyTngvTjVwNmUrTCs4NmhaNzB1MHU4VVJTcjdieDZtZlkzV1dTSnF2eWNrSW95M245NXJXRmdrcHlhanI2dVBycllPczdwTnliWmVRbklpejk2K29FT05OajlzUHllOFh6OWg2RVpOb1hqQ3poa2F2OGUxRy9ISFJmQ0kyRWdtNzU1Ri84YTlLRldnSklGaDN6elZyM3Zmb25pK29ueU0rcVJScDdsVEUxS1ZxWHlNK2tRZVMxczZMTzZGZCtDVEgxNW53THFST1o3cldxY2p5L3ZQeDgzZkV5MlpGazdGSytWWTF0M2ZrL0tGeTBwQ0tJRFhLeDhVU2dYVlNsWUI0TkNrblRuVzkzc3ZwK1hjVHF3ZHNwVHEzeTNlZkU5YjV4WkV4a1p5emZzV3g2YnVsWTdmZW5LSDBkc21jMzN4ZWV5czh6RnA5MHlxRks4a0NlVXpEeXpBeHN5YThlMUdBZXJ2cXFSZENXWjFteXkxOFNUSWwxVm5OdUpjc2lxYkwrNGdJT1FWQnlmdHdOakFXQ29URlJ2RndQV2pxRk5HTFNpcVZDcFduOTNFaml0N1dEZDBPYzBxTjVMS3JoaXdrQ2F6MmpGODgzak96anFNUERpQVNSMUdTOWZYMWRhaGNyRUtVdm40cEFRR3JSOUZxaktWbzFQM3NPYnNKbUlTWXI5ZE95NGFaWnFTbzNkUGNkYjFFa2twU1VUR1JuSEI3VEpQWGo5amR2ZnN2NE8vdzU5NjdxY2VudWV5NTNVdXpEbUd0cFkybzdaT3d0N0dqaTYxMnJQMjdHWW1wbzlIbHV2TFBUWEUvVDg1cjg0OXRJUTNIOTltdVJlRlVrbWFLazJLMXY0YS81WHArNzdaUnpVb1gwOURCTS9nK2JzWExEKzVqcmVmM2pHdTNRZzYxR2lqWGd4TTUrcmpHeXc4dWdLQUtzVXJTaUs0VENiRGZlMXQ5dDA4ekk0cmU3bTU1S0kwMzJZbUlqYVNXcE9hc25iSVVvMzNLNFBvK0svY2VuSVhVSDlMeGZJVjRZR2ZHeVh5RjZOaGhYb2N2WHVLWFZmMzA3Vk9CNHJtS1F5b2N5UDBXRG1JdU1RNHhyY2ZpWm1oYWJiakovZzloQWd1RUFnRUFvRkFJQkFJQklKL0JQTGdBSVp1SE12eUFRc29XNmcwbzdkTkppazFpYTBqMXpKaDF3eXFPVlRSRUVjeTR5YjN4S2xFWlEwdjdwQ0lNSUsvaEdxSVFXNXlENHdOakxqc2RSMkFGKy9sV0p0WlM3OERRNE9vVUtRYytycjZXYTZSenlvUEg4S0RXWHg4TmRlOWJ6R203VERHdEJtbWNVMm5FcFdZM0hFc0swK3ZwL09TM3F3YnVwemkrWXJpN3U5Smh4cHRhSk1lbGZxcnZIZ3ZaOFdwZFZtaVZTOTVYR0hKaWRXc1BydUp2ZzE3TUt6RkFDeE5MTEp0NCtFTE53REpHL2lReTNGMWRPNndGWkx0d2lHWDR4cUNJVUJZNUVjVVNnWCt3YS9ZOHRjdWpYTzV6S3pwVXJ2OUQvdGV0VVJsL0hjOFJxVlNVV05TWTNyVzc4cW9Wb01COVRpM25OYzVTM1RsdjRwQ3FXREU1Z2xFeEVReXZ0MUlobTBhSjkxL1pock55RjdZSDlaaUlOTTZqMmRadjNta2ZwZUE4SUxiWmZiZFBJeTVzUmtwcVNsOFRZaWhkNE51ZEszVE1Vczd0dWxDblp2Y2szS0ZTK1A1eXB2ZDF3NWtlMDIvZHkvUjBkYWh6K3FoVXQzY0ZqWVV6MWRVOG0vL0VSbCs0Tjk3Sk9lRXRaa1ZibkpQQWtPREtKYXZDQ0VSWVV6Y05aTUo3VWRqWjUxUDZuZVA5RVdYMHcvUGMrdkpYUzdOUHlFSm5HNXlEMXBYYTBHdDB0V2xkak9zSkVJaVFsbDNmaXNiaHEyZzluZlBOeU1KYWUweU5RbVBpV0R5cnBsNHYzN0tnVWs3TkN4QUFLeE1MVm5XZno1ZnZuN2g2WnZueUpEaDVGQlp1bGI1SW1VeDBETUExSkhYZmRjTXhjeklqRDNqTjZPcnJVdHVDeHRzekhOSjdkM3d1VTJSUElVb1hiQ1UxRVllUzFzcUZpMHZMVzc5S2Y3RWMzZnh2Yy9VUFhNWTNtSWc3Z0ZlM1BGOVFHamtSODdOUHNMYnorK0ppb3NtbDVrVi9zR3ZOTnBWcXRKNEV1Ukx2MFk5Z1Q4L3IrYTA4MlBBdXBGOGpnNlg3R3ArUklvaWxUdlA3blBxd1RtZUJqMm5UOFB1ek8wNWpjVGtSQjY5ZE9kcmZBeFI4ZEZjZEwrQzc1dm5ER3N4a0tITisyZVpseU5pSTFsemRoT3JCaTFtL3BGbEFDenZyK25udmUzeUhncm5LWkNqaDdlRnNUbW5aeDRrSUNTUUpyUGFzV3ZNSnNrT0JhQ3RjMHRXbkZySHd4ZHVGTTFUbUJSRktrTTJqa1ZMSnVQVWpBTkNBUCtEQ0JGY0lCQUlCQUtCUUNBUUNBVC9DRmFkM2tCMC9GZkc3NWpHeUMwVHNUQTI1OXpzbzVnYW1lQVo4SmdKN1VmbFdOZE43c21RNXBwSkRGM2xIbGdZbTB0Umpra3BTVHdOZXNhdWNadXBteTRJTzQycnk3aTJ3eVVocytXOHpwTGczSGZOVUVMVHQvMlhzbmRnN1pDbGRGN2FGMk1ESS9aUDNFYkZvdVd6VFlBNXN0VmdvdU9pMlhsdFArNytYaGpvR1JBU0VVYUhHcTAxUk1OZjRmbGJQMnpNcmFVSXhBdzYxR2hES1hzSGxwNVl3L1lyZXpoeTV3VERXdzVpWUpQZVdZU2krMzZQS0pqYm5vSzU3UUVvWUdOSFluSWlQVmNNWW1IdldiUjFic24ySzN0SlMxTnExSXVNalVaWFcwZXlOTWxNMDhxTk9IYjNGR0hmUlZSbnBraWV3clIxYnNHenQzNUV4a2JSc0h4ZHFXOXUvcDZZR3BwUS9nOUhnYzg3dkJSM2Z5L0tGeTZEcWFFSnF3WXVRcEYrWDQ5ZXVERjE3MXhPVE45UHI1V0RHTnlzSDkzcWR0S29iMldpdG84b2tiK1lkT3krM3lQV250dENkRncwUjZmdVljN0J4VlF2NlVTUnZJV1p2bThlc1lseHpPZ3lVVU53emNCTjdrbTljclhRMGRMR0tWT3lUSURJdUdncGNXS3YrbDBsNGJ4UW5vTHN2WEZZOGkwSGRjVDAzTU5MVUh3bnpBUHA3NWloSkFKbVVLYWdJejNxZGM1U3ZrSDV1cFRJWDR6WXBEaVNVNU1adW5Fc2JhcTFZRkJUOVU2QnpJdEhiejY5WS9iQlJTenFNMHQ2QjRNalFnbUpDTlBvSDZoM1dWUnpxTUxpNHlzWjNLd2ZMWjJhWnJuMmcrZXVGTXRiaEh4V2VSaTNZeHBCSDkrUjI4S0c3WmYzc3YzeTNpemwrelh1U2JlNm5aaC9aQm1PQlVwS2dxT2J2eWRkYXFrWFljSmpJdWk5Y2pDRmJBdXdZZGhLU2FqUFNEeWJ3UTJmMjdTbzBvUVJMUWNCOE95dEgvWEwxWlorLzBuK3hIUDNmZk9jZk5aNXVmUHNBWWRjanBPbVN1UE1yTU5ZbTFwSkZpUERObzNQc1EvVkhOVFI1SDk2WHMwT1pab1N6NERIV2I2bm5QQVBEbURJaGpIUzc1V24xN1B1M0dZc1RDeElUazBtSmlFV1hXMGRldGJ2eXFiaHEzTGM3Ykw0MkNxcUZLOUVrNG9ObUhOd01hTmFxMjJiSHI1d1k5L053NERhQXNrK1YzNkdiQnlUcFg3amlnMmt4YnpNZnVCWEg5L2dpdGROcVZ5NXdxVjUvT29KajE4OTRkM245endKZWthenlvMlpmVkNkdUxWZDlaYlVMMWZubCs1ZGtETkNCQmNJQkFLQlFDQVFDQVFDd1QrQ1VhMkhNcmhaUDF6bEhtejlheGU3eHFvajhwNi9lMEZNUW15TzNyMnZQNzRoL09zWHliZDI1SmFKaEVTRUVocjVrUlJGQ3UwWDljREdQQmY5R3ZVa1RhV2lTakcxS0JVWUdrVDQxd2pKL3pzbU1aYVg3LzJaMlhVeXlqUWx6aVdyb2xLcDJINWxEN1hMMUVCYlM1c2RvOWZqWUYrQ1lSdkhJWk1kWnMrNHpScDk4WHJsUTBoRUdETzdUYVpkamRhVUxsQ1NseC84NmQrNEY1V0xWMkRDemhtY2M3MzAwN0ZvNGRTRVRjTlhrZHNpdDJSQjhUMmw3QjA0TUhFNzEzMXVzK0RJTWxhY1dvZUpvYkZHSWo2VlNzWERGMjYwY21vbUhhdFRwaWJIMDRYZ3g0RlA2Rkd2TS9kWFhNM1NmcnVGM2JITGxaOU53MWRsT2FkU3FlaTJ2RC94U1Fta0tGSUlDQW5FM3NZT2M2TnZ2cmlXdGRTUjZSZmNyNURmT2kvbEM1ZVJ6dDEvL29pYWpzNW9hMm4vZEN4K2xYWG50M0Q2NFFVTTlBeWtaNW8zVTRUdnd4ZnVWQ2xlRVIwdGJWSVVxVFNxV0IvN1hQbXpiU3N1S1o0TGJwYzU3SEtjNEloUXhyUVpScCtHUFVoS1NlTEZlem5qMjQyZ1lZVjY1TFBPeS9nZDA3ajIrQ1lkYXJTaGE1ME9sQ25vaUV3bTAvQ0ZydW5vck9GeEhQNzFDejFXREtSSW5rSjhDQTltVnJmSlVsUnpZa29pNDNkTVozQW1HNS9QWDhQNUVCN0MrL0FQdkE1N1EvMXl0UUYxOUc0Qkczc0syTmdURnFsZWtBaUpDQ1VnSkpDNVBhWko5Uk5URXFreHNiR0dpTjVuMVJBVVNpV0pLWW04L2ZTT3M2NFgwZGJTWmtMN1VSanBHMUt1VUdrMlh0eE9RbktpeGk0RDE1Y2VhR3RwUzk5UlJ2dFAzenlqYzYyMkxCOHduNk4zVHpGNHcyaDJqdG1vTWE3My9SN1JyRXBqQU1hMEdVWm9SQmk5VmcybVRwbWFHc2toUDN3SjRiemJYOUk5Wk9jSG5qRWY3TGl5RjNsd0FCKytCRk41VEcwQXRvOWV6NTdyQjduNTVJN0c5WDFlKzdMcDBnN3A5L3FoSzdKOS92OEtmK3E1ajIwN25MRnRoL1BBejVYaG04ZXpaOXdXaXVVdElvMUhTNmVtR29sY005aDRjVHUzbjk2Vi9NRC8xTHo2STU2L2UwbHNZaHcxU3YxYTR0dWllWXV3WWRnSzdLenpZV1ZxaGJXWkZSK2pQckhwNGc2dWVkK2laLzB1akdnNW1CUkZDdWZkL3RLd2Nzcmc5dE83WFBhNnpvM0Y1M243NlQwZm96NUo5NkpTcVhBc1VKSnpycGNvbU51ZTV1bnYzUGVVc3YvbWcrNHE5OEM1cEJNS3BZTEU1Q1NOdWNQYzJBeDlIVDIwdFhYSWE1VW5TODRJdXh6bUVjSHZJVVJ3Z1VBZ0VBZ0VBb0ZBSUJEOEk2aFFwQ3hlcjN6WWZua3Y2NGN1cDBwNkJLV3IzQk9BVXcvT0lTUHJ0djJnVCs4azMxcVZTa1dGb3VVb1g3Z01hODV0cG5IRitwUXQ2SWhkcnZ5NHlqMlJ5V1IwV3RJYmdMakVPQUNHYlJvSHFDUEZNL3pBdGJXMEdkNWlJREVKTWF3OHZWNFNWOG9WTG9NeVRZblhLMi9HdEJrbTlTRXlOb28xWnpkeCtNNEpPdFpzUTF2bkZwUk85OUV0WmU4Z2lYbmQ2bmFrcFZPVGJPL2ZWZTdCSVpjVG1CZ1kwems5T3ZGbmxpTUFUU28yb0U3cEdseDlmSk4yMVZzQmFqL3ZxTGhvSW1NamlZeU5vazdabWhwMUhPMGR1RFR2Skhrc2MyZmJabnhTQXMvZXZxQlROa24zUU8zSGUzemFQa0FkeFJtYkdNZmwrYWMwa2xDQ1dveTY1SEdWMXRXYVM1WUx5WW9VM1B5OU5FVGFmNVZITHozWWNta25hd1l2WmRUV1NWbWlsR01UNDdqbWZZdTVQYWJoS3ZmRVNOK1FzZ1VkczdRVDlQRXR5MDZ1NGU2ekIxZ1lXekN3U1c5NjF1K0tzWUVSQUtHeFVmU3EzMVd5NWFoYnBpYTNsMTVpMDhYdEhMeDlqRU11eDZsWXRCd25waCtRZktFemk4VUFMejc0TTNUREdHbzRPbU51YklaMzRCTkpDSVZNdnREcGtieWdUaUM2ZC93V3pydGRadXoyS2N6c05sa1NSTCsvejlienUrQmMwa2tqNlNEQWp0RWJmanFPZXJwNkhMeDlWUElESDlObUdHNXlUeWJzbk1HajFUY3gwamZFTGQxWC83RExjYWxlYUxwMWpuUEpxaGpxR1JLWEdNOE5IeGRjZk85SkViS3ZQNzRoTlBLalpKRlNKRThocm5qZHdNYmNtam5kcDJyMFk5UEY3UlRKVTRoQ3RnVWtVVG16SDdpT3RnNlZpNnY5d052WGFDM3Q3TGpuOTRnVDk4NVFxV2g1S2cwdmp6Sk5uUkR4dnQ5RFJtK2RqUHRhRi9SMTlZbExpdVBncldQVS9zMmRHYi9DbjN6dVBrRytqTnc2a1kzRFYrRlVRdTB2cmxLcGNQZjNZbExITWRKN21SbWYxMDgxaE8wL01hOENqTjg1bmNUa3BHenZPZmhMQ0FBSGJoM2grTDB6MlphcFZMU2NGRlZ1cEc5SW0ycHFhNmpIZ1Q0c1BiR2FoeS9jNkZxbkkzZVhYOGJXUWowdnJUaTFqaTEvN1NJK0tVRmp2azFScERKMTcxeUs1aW5FdVVjWENRaDlqYmFXTmxjODFiWlduV3UzeHk1WGZqWmYyc25CU1R0KzZwVWZFUnVKaC85anpJeE1xVFNtRG5lWFg2WjlqZFlBcEtuUzZMOTJPUHE2K3IvMERRbitQa0lFRndnRUFvRkFJQkFJQkFMQlA0TG43MTR3WU4xSVpuV2ZUTFBLM3lMMzNPU2UyT2ZLejd2UEg3S3Q1eDM0Uk1PM2RuRFR2b1JFaExIa3hHcEd0UnFDZzUzYURtWFBqWU0wS0YrSEJ1bWkzTDZiUjZqbVVJWDI2Y0x4V2RkTDJKam4wckFUY2ZQM1FxVlNVYTNFTjJIS0x6M3EwYm1rRTFGeDBleStmcEQ5TncrVDN6b2ZoeWZ2K21FMFpOVVNsYk1jZStEbnl2b0xXd2tNRFdKYzIrSDBiZFJESTFuZXIyQ2daMEQ5Y25VNCsrZ2lWeC9mNU02ekIyd2R1WVlYNytYb2F1dGsyNmZNUHNnZnZvU1FrSlFnL1g3eTVobktOR1VXejJGYnk5eFlHSnRMdndORGc5aHhaUys3eG0zRzFOQ0VpTmhJRFI5clY3a0hZWkVmYVZ2dG14ZTZWNEEzU1NsSmtrZjVuOEJBVjQvTkk5YWdURk9pcmFXZEpTSGg3dXNIME5mVnAxVzFab3pjUEJHbkV0K1NQbVltbDdrMVdqSXROZzVmeGZGN1o5aDkvU0M3cngvTVV1NmE5eTNwNzZzSExXWld0eW1NYmoyTXM2NFhxZW5vaks2Mmp1UUxuVm1vUEg3L0RITVBMV0Z3czM1TWFEZVM5b3Q2VU10UlU0aDFrM3RTSW44eEtaSTNNNVhTRTdiZWUvNHdpd2llckVoaHhPWUpwS1dwMkRSOGxVYVV2YUdlb1NTaS9veVJtZnpBdGJXMG1kNWxJdTBXZHVlTzczMWFPRFhCVGE2T0JEK2JhVWREYUdTWVpDVUIwTDl4TDNaZDI4K3lrMnVwVjdZMk1wbU0rODhmb2FlanF4Rlo3Q2IzcEpwRDFrampLNDl2MHJCQ1BYVVpmOCtzZnVEcENTVURRNFBZZitNd3l3Y3NBR0R6cFozMHFOY1plZkFybmdZOWs5cTc1L2NJUzFOTHlVWUV5UEt0L3luKzFITjM5L2RpeU1ZeExPNHpoeHFscXZIdTh3ZjBkSFQ1bWhCRFZGeTBobGllUWJJaVJjTVBIUDdNdkJvWkc1V2pBSjZZa3NEemR5OEFmamllZWEyL3pUY3hDVEhjOEhIaGtNdHhQa2VIMDY5UlQxWU9Xb1NSbmlFSktZbDhpdjVNZkZJQ1RTczM0b2FQQzJ2T2JzTFN4SUxlRGJvQjZud0ZwZXdkQVBCODVZUHZtK2ZZV3RqZytjb0htUXo2TituTndxTXJLR3hiRUgxZGZieGZQOVhvaTY2MkRtVUxsZWJVdy9Qc3Vyb2ZlWEFBQU00bG5haFVyTHhHVXR5N3p4L3l3TStOQmIxbmN1dTduUVVBQlhMYlV6eGYwUnp2Vy9EckNCRmNJQkFJQkFLQlFDQVFDQVQvOC9nRStkSjM5VkJ5bTl2dzRyMmNIaXNHRXBjVXo3blpSOGhsWmsyM0hoMXBYTEYrdG5WbkgxeVVSZVIxbFh0Z1pXcXA0ZTE4ZU1wdWRMUzBKWEZ3OWRsTjlHdlVRL0t4N1poTjFMT2IzSk5TOWc2WUczK3orWEQzOTBJbWs3SHY1aEV1ZVZ5bGdJMGRzN3BQb1ZQTnRyOXQ3N0hscjEyc1A3K1ZNVzJHc1cvOHRtd2pPMy9FaC9CZ2JqMjl5M1h2VzdqN1AwWkhXNXNhcFp5WjMzTTZOUjJkMlhwNU4wNGxLbU9rcnltcW43aC9GdS9YVDVuZmN6cjZ1dnAwWHRLSGo5bjRlMy92T1h4bzBrN0oxMXlacG1USzNqbDBxZE9CdW1WcU11L3dVbnpmK25GbTVpR3AvTnB6bTZsVnVycVVqQkRnOXRON0ZNdFhoUHpXZVgvclhuOUVwV0xxcU9CNWg1ZFN0cENqeGppR1JYNWsyK1U5VE9rMEZpTTlReDRIK2pBNlUxUnBac3dNVGRrMmFoMEFKZ1ltcENoU3VPeDVqWnRQN3JCbThGS3BuRXFsWXRuSk5TaVVDaW9VTFFlb0xSTXlpNCt1THoyb1gxNXR6eEVjRWNxTWZmTjVFdVRMbWtGTGFPSFVoSVRrUko2OWZjR2tEcHBleGE1eXp4d3RLdXh6NWFkc29kSWNjVGxKdjBZOXBZV2Z4SlJFUm02WmhIL0lLMDdQT0ppdGgvS21TenZZZm5sUHR1M0taREpjbHYxRlVrcHlsbVN5NVF1WFFTYVRFZjcxaStRSHZuL2lkaW42R3FERDRsNGExakttaGlaMHJ0V2UzZGNQY1BQSkhScFhyTS9kWncrbzZsQkZpbjVXS0JVOER2UmhSdGRKeENURVlHeGdqTGFXTnVkY0wrSDM3aVhyaHFnOXp0M2tuam42Z1FlR3ZlYmtnM01zNno4Zi81QlhlTDd5WnUyUXBkeCtlZy9mdDM1U2Y5emtIaFROVzBUam1JNjJEb2I2M3lLeC94Ui80cm0vK09CUHo1V0QwTkhXWWNIUjVZemFPZ21aVE1iaHlic0lDQW5VaUhyT1RQalhDSkpUVXlTQi9FL05xMWFtbG13YnRUYmJjZ3VPTHVlQm54dktOQ1ZEV3d5Z1lwRnlQeHlmcTQ5dk1uenplRlFxRmFCT3Nydng0ZzVXbmw1UGlpSlZvNnlXVEF0akF5T01EWXlZZTJnSithM3owcUI4WFFybXR1ZkF4TzFTdWVvVEd6Rzg1U0JKSkU5V3BIRDc2VDJTVTVQcHRMaTNScHRwcWpRcUZhdkFtWm1IOFBEM29xcERaVW9YTE1WOXYwZHNIckdhL1RlUE1PZlE0dlR4L0lKTUppT1BaVzYyWE5vSnFIZGJ4Q1RFU3ZQWDVJNWpoUWoraHhBaXVFQWdFQWdFQW9GQUlCQUkvdWU1NUg2VjVOUVV0TFcxaVlpSm9rS1JzdFIwZEVaTHBzWHkvdk41K2NHZnJaZDNNN1I1ZnlreThjeWppd3hxMm9lRnZXZGxhYzlON2tFMWh5cVNCWWRQa0MrUk1aSFMrWWpZS01LL2ZpRTVOVVVqdXErZ2JRR05DRnUzZEovWXpHVFlDSHlOLzhydXNaczBrbDJtS2hXRWZBbWxrRzBCRkVvRmJSZDJKeVUxSmNmN3poQ2V6N2xleXRFcmZOUHdWVkkwdTFvNGZNTHRwL2U0OWZRT2dhRkJtQm1aVXI5Y0hUWU9XMG05Y3JVbHdUc21JUWJ2d0tkTTZ6SkJvNzJrbENSV245bEkwYnlGME5mVmwveDBkNDNkcE9IYm5abkxudGRaZUd5RlpFRUJzUFd2WFVUR1JqS3o2MlFBVEkxTThROE9RS1ZTcVVWVjMzdDRCbmh6ZnM0eGpiWnVQNzFMb3h5RXQzOFZON21uSkVCbXNQRFlDdkphMnRLN1FYZDgzenduSVRsUjQ1bCtqZzdIOTYwZkRjclgwVWgwV3FOVVZkSlVhY3c5dEppZTlidFNyMnd0NmR5Q284dDUrK2s5YXdZdklTQWtFSUJpZVF0amx1NkpIaDMvRlhsd0FDTmFEV0xKaWRYc3YzbVlLc1VyY1hYaFdTa0MzMDN1Z1V3bTB4alR4SlJFZk44OFowaXpiMzdnM3pPb2FSL0dicC9LdnB1SEdkQzROeUVSWVF6Yk5JNjR4RGhPenppSXZZMWR0dlh1UFh0SXd3cjE2RnFuZzhieFV3L084eVRJRjJ0VEswNDlQQy81Z1djUS92VUxLcFdLZ3JZRmN2UUQ5MzN6bkM3ZkxTTDFyTitGTkZVYTFVcFdJVGsxR1ZlNUp4UFRMVTBBaldmUmQ4MHduZ1k5eDlqQWlMaWtlS1oxSGk4Smk5bjVnVmNycVJaNTgxcmxKVTJWeHB0UDc1aDNlQ2s5Nm5VbWo2VXRQZXAxbHBLQ0ppUW5jczcxRWxNNmp2M3R4TFMveTU5Njd0b3lMZm8yN0VFQkd6c0s1TGFqUUc1NzdITGxSMTlIandPM2prcFJ6OS96S3ZTMVJqVDVuNTVYditlQysyWDJYRC9JMnNGTG1YZGtLZnR2SHFIaWtCK0w0SVZ0QzlLalhtZnlXdVhCeXNRU0UwTmpUQTFOTVRVMFljU1dDYlNxMm95UnJRWmpyRzhrTFppRVJJVFJjbTRuSHI1d3AwSDV1aHJ0dmZ2OGdiRElqemlYZE9KajFDY2k0Nkp4dEhmZzVYWlBqWElLcFlMcCsrYmg0bnVmK1QybkEwaWU2c00yalpkMktQUnQxSU8ralhwdzlmRk5KdTZhd2Q3eFc2VWRQREdKc2JTYTI0VmU5YnN5cGRPNG40NlA0UGNRSXJoQUlCQUlCQUtCUUNBUUNQN25tZEIrRkxPNlRaWkU2OHk4RC85QW45VkRLRnVvREFPYjlFRlBSNHR0Vi9hdzQ4cGVDdWEyenphUzBVM3V5WkJtL1ZHcFZFVEZSVE4xenh6Q0lqOUs1NU5UazlHU2FiSHFqS2JINjhMZXN5UVJQQ1loaHBjZkFoalRacmgwUGsyVmhtZkFZNlowR3Nmd0ZnT3pYUGZXa3pzTTJ6U08reXV2WVdab3FtRUQ4ajBwaWhSV25kbElTNmVtT1lyUEFJWHpGT0srM3lPTzNEbkpBejlYWXY4ZmUyY2RGZFhXLy8vWGtDSVNpb0RkM1MxMmQzZDNkN2RYc2JzN3I2M1kyTjFLREhZTmdpQUNBdEpkRTc4L0JvNk1BK3E5ajkvNy9OWno5MnN0MTNMMjJYdWZmYzdNT1p6ejNwLzkvaVRHWVdkdFM4dXFUWEhzTzRmYVpXcGluSW0xeDkxWEQxR3BWVFQ3VGpRNmNPc29YNk5EK1hQcWpyUno1WTZwc1NrTks5VER4TWc0MHpHODgvZVVMQ2dBSHI5elpkdWx2VGpOL2xNUzNjc1VLRWw4VWdJQjRWL0ltY09heGNkVzBicDZDNTFqK3hUeUdkOFFQNXBXYnBqbDhmNWRJdU9pVUFSOFlFNnZhVkxabm1zSHVQNzBOa2RtN01IWTBBZ1hoUnp6Yk5sMS9NQXZ5Nit6OHRSNlBEWTkwUE0wLy9QbUVVS2lRaG1ZRm1FSzJrbUUwNC9PWXlBellQcmUrYWpVU2xKVlN0elczOEV5TFFEZFZTSEgwTUNRa0toUUxycGRaZlhRcFhUTTRJc2VreGpMMW91N2FWYTVrWTcxelRkZjZLeVRFWGFzM1piRGQwNnc3TVJhUXFQRE9ITEhpYXJGSzNOdzZzNU1MVlJBKzN0LzRmT0tVVzJHNlBrajc3aThUNW9VY0ZXNFMzN2c2UnkrNjRTMXVSVjF5OVptemdGSFBhdVA5REYvbnl5d1dKNGlrdS83M1ZjUFNVcEpva25GYnhNVUxnbzV0bFkybE1oYmpOazlwaEllRTRHQmdRSGxDcFZHcVZMaEUveUovRFo1c1RETFFkTXFqYVR6YW1Sb0pQbGFseWxRRWxOakUyYnUvNE12NFVIc203U05NZHVtNkZqNHBDcFRVYWxWekRtNFNPODYyYURFM3dJQUFDQUFTVVJCVkRScUZSVXpDUDcvS2IvcmV5OWRvQ1IvOUptcDA3ZEtyWkw4d0tkMkdTOUZQV2VrOTZvaE9xdGZmdmQ5TlNObkhqc3pjLzhDeHJRYlJwZTZIWkI3UGVQWXZWTjByOWZwaDVNTnBRdVVaTm5BQlp4OGVJNTNueFVzN0R0YldtbndOU3FVcHBVYWtpdEhUalk2YjhmVTJKU3g3WWFUM3lZdk41YWV4ODdhbGk4UndUenpma0ZBV0NBQllWOGtLNVoyQzd1VG9reGxZTk0rdEt2VmlvallTQ2toWnZwS0NaOWdYODdPUDBJaDI0TFNlRFFhRGU0ZlBKalJiWkpVNXVicHdZUWQwMmxRb1o0MEdST1hGTS9ZYlZQSms5T09xVjB5VDFZcytNOFFJcmhBSUJBSUJBS0JRQ0FRQ1A3blNSZlZ3bUxDZWY3eEZjOCt2cUIxOVJia3pHRkZyNVZEcUZDNFBEdkhiNVJFMmxGdGhuRGt6Z21XSEY5Tnc0cjFNRFV5a2ZwNjRmT2FnTEF2T0x0ZVljUDViZlJwMUowYlM4L3I3Ry9jOW1rWUd4bExsZ3Vaa2U0SFhxdFVkVTQvZHNiV0tqZTVjbGdUbXhpWHBlLzNtY2ZPMUNoWlZiS0dTRThFbDNuLzJrakZjUjFHVWk3TjN6WXI3cjE2eEZzL0JiMGJkYWROOWVaVUxWNDVVMkVySTRmdm5LQm1xV29VeTFORUtvdUlqV1Q3NVgzMHFOOVoycWVMUWs3MUVsV3lGTUJCSzQ1MnFOVUcwTm9aVE40OW04cEZLL0RvblN2T3JsY0lqUTdESi9nVEFBci9ENXg5Y29HRTVFU1dEZnBEcDUvYkwrOWhtZDFDOHV6MjhIck93N2RQbU5KNTNBK1A1VmR3ODVUcitJSGZmZldRNVNmWHNhRFBMRW40ZFZYSXFWR3lxbzdJZTlIdEtzMnJOTkVUd08rOWZzU3lFMnZaTUhJRnRsYTVwZkpzSnRsNHRjMUYrcnpneURMZSszdGlaMjJiNFh4cGZhRUhOKzlIL3lZOU1UTXh3ejhza0daejJtTmxia2xVWERTNUxIS3hjWlR1Nzg5VklhZDBnWkxrekdIOXcyUHRVYjh6SGw3UDJYRjVIOFh6Rm1YTDZEVTZsajNmODlUN0pVcVZTdkxWVGtlcFV1TGg5VXhLd09xcWtOTzRZZ082THV1UHZiVXRVWEhSdUNqYzJUQmlCU1pHeHJncTNPbm9vRHV4NDZxUTYvaUJaOGJ0Ri9jb21Ecy9KZklWMDJtWEx2cCs3Mjg5ZGM5Yy9NTUNPRFhuRUNmbkhOUnBVNmxvQlVsQU5qVTJwV25sUmx6MXVNbm0wYXN4ejVhZHNlMkdrNnBTU20wTzNEeUtsYmtWaXdmTTB4dFhtYlJyNEhmOURuL1g5NTZpVE1VcjBKczNmdTk0NC9kZTYzbWRKcjVHeGtYcEpYNEZyUVhJODQ4dkdkU3NyMVQyTysrcjZjUWx4YlBjYVMzSDdwMWlmSWRSVXNMU0taM0hjZFhqSm1PMlRlSFBLVHVraVlydmlVbU1aZDdCeGR4OGZwZlpQYjdaTFQxNTd5NGxQRldwVlh3TTh1V1MrelUrQnZteWNzZ2k2Zm82Y09zb2gyNGZwNGhkSVlyWUYrWnJWQ2gxeTlaaVlxY3hGTFV2akoyVkxmM1hqdUR4TzFjR04rL0gySGJER2JWVkszQ2ZuWGRVYjZMb1E2QTNFYkdST3F0RGFwU3N5cXFoaTlsNmNUZDFwalduUi8zT3VIOTRpbzFGTGc1TTNhbVhUK0IzM3NmK3pRZ1JYQ0FRQ0FRQ2dVQWdFQWdFLzlNY3VuTWNsL2Z1dlA3MGxvQ3dMK1N5eUVuMUVsVklySmpJeU9VVEtWdXdGRHNuYk5RUmFXMHNjakc4MVNBMlg5akpnWnRIR05WbUtHTzNUOFZWSVNjaU5oTEw3SmJZV3VXbWE3ME90S3pXVEcrZmJwNGV6T2crU2E4OEl3OWVQOGJhM0lyaG15ZncrYXMvcCtjZTV2YkxlNWdhbTFBaGc4ZDFPb0hoUWR4OTlaRFZhVW42Zm9hclFvNlZ1U1ZsQzVUNmFkMnBYY2JyUllabVJYSnFNaHZPYjhmRDZ6a0hwdTdVMmJiTWFTMnB5bFFkUDJJM1R3LzZwVmxIWkVad1pBaCtYLzBsa2VoclZLaFVmdi8xSSt5dDdiQ3p6azI1UXFXSmlJMWd4NVY5dlBSNWpkUHNBenBKTWxWcUZXY2ZYNkJGMWFhU2lIVGU1UkpIN2pvaGs4bVkzR25zTHgxZlZyZ281RlF1V29Ic3BtYmNlbkdQOFR1bTA2MWVSNGEwNkE5b0l6NmZlajluZUt0dlZpTXZmZC93N09OTGptU0k3TlJvTk95OWNZalZwell3ck5WQU9qbTB5M0tmaVNtSlhIUzdxaWQrcGR1eUdCc2FTZEhIVnVhV0xCL3NpRXF0d3NZaUYzWEwxdGJ6YXYrUkg3aC9XQ0FYM2E1eTVyRXpmbC85NlZHL014K0RmSG4yOFNVTlpyYW1SLzNPZEszWGtmS0Z5dWkxZFZXNFk1L1REcm5uVTUzeWdMQXZKQ1FuVXJ0TVRRTERnd2dJKzBMVjRwWDRFT2pObC9BZzh1Zk94K0hwdTJsUXZxN2tCMzdqMlIyZWVYOUxOUGdoMFB1SFNVNGo0Nks0NEhhRmZrMTZTbVZxalJvUHIrZk0rYzZxQjdRKzJwZmNyN0oxN0RxZGNyVkdqWXZDWFJMc1FadjBNVDM2ZXZWcDdUMmlSZFdtT3Q3OGk0NnVvSEdsQmxRclhqbkxNZjZ1MytIditONzNYRC9JcWxNYlVLcVVGTFF0UU9XaUZXaFhzeFZOcXpUaTBWc1hLWHIrZTU1NXY5RHhBLzlkOTlWMFVsVktUajA4eDBibjdhUXFVOWs1Zm9OT29rMWJxOXlzRzc2TVVWc20wV2ZWRU1aM0dNWElOb04xSXQ3dnZMelAvRU5Mc005cHg1VkZwM1VtNkZ3VTdqcXJUVGFQWGsxMlV6Tk9QanhIZUV3NE84WnZ3TXpFakVrZHh6Q254MVJwRXJEV2xDYTByOVVHaHd5ckovWlAyYzZzL1FzNGNPc29SKzg2VWJkY2JYYU4zeVRacStpZWUzZnNyZTBvYWw5WUtqTTBNS1JyM1k2VXpGZWNzZHVuY2ZpTzF0S3BlWlhHK0FaLzBzbHhBTC8zUHZadlJvamdBb0ZBSUJBSUJBS0JRQ0Q0bitiT2kvdllXTm93b2VOb2FwU3NTdkU4UmJuLzVqRWpOazJnYWVWR3JCbTJOTk1vNVJHdEIzUG85bkcyWHR4TmovcGRVS3ZWREc3ZWp3WVY2bEs1YUFVTVpBWTRQVHpMdnV1SGROb2xKQ2NRRmhPTy9NTlRmSVA5ZExaMXFkT2UwZ1ZLNGhuZ3hka25GMGhPVGFGeTBRb2NtTG9EU3pNTEFzT0RTRTVOWWQzWkxWaWJXMG50RWxPU09QUDRBcVh5RjZkakZoWW9uMFA5K1Jqa2k0V1pCUW5KQ1J5OWU1SVdWWnY4TktJYnlESmhabEJFTUswWGRNWFN6QUl6VXpOVWFoV0I0VUdrcEtZd3YvZE1IUjlyTjA4UHpqeDJabHFYOFZKVVpib2YrTGJMZTlsOTdVQ20rMUNwVlJpblJXZ0M5Ry9haTRITittUmF6KytyUHljZW5HSGxrRVhVS0ZrVlo5Y3JQSG52aHBXNUpTOCt2c0k3eUljTkdhTHZIZnZONFhOb0FCdlBiNmVJWFNFNjEybi8wM09SRmE0S09jMHFOK0xRbmVNNEhsbEI5L3FkV0Q1b29iUTlQam1CaE9SRVRqdzR3OGNnWDVRcUpZL2V1ZENrVWdQcWw2K0RXcVBtenNzSDdMeXlqMWUrYjNEc1A1ZCtqWHZxN09PVjd4c2V2blhCekRRYmFyV0dLeDQzTURZeXBsdTlUbEtkZEYvb1ZGV3FqbGo4UFhzeU9kOHZmVjVMdnREUjhURTg5WDZPcTZjSDkxNDk1RU9nTi9iV2R2U28zNW0rVFhxU0wxY2UxQm8xVGcvT3N1UHlQdmJkT01TK0c0ZXd0YktoVnFrYWxDdFVoZ0hOZW1OcFpvR3JRazVVWERUVDl1cEdReWVtSkZJaWJ6RnNMVzBrUC9CT0R1MTBqaWVkZEQvd2VtVWRwTEtrMUNUY1BEMGtQK1dZaEJoV25GeVBqVVV1Y2xwWW8xWnJ4MmNnTTlCSkdocWJFRWRpU2lKWFBXNlNsSklrbFlmSFJuSlpmbzJLUlNyUW9rb1RqdHgxd3RUWWxHd21wang4ODRUUTZERGExbWdKYVAybzV4eHdaR2pMZ2JTdTFveEp1MmN4ZXVzVWNtUXpwMktSOHVUSlpZK0ZXUTRxRjYxSVluSWl5MDZzUWEzUmtLcEtSYWxTa3FKTVlWTEhNUlMwTGZCYmZvZS82M3V2VnJ3U3V5ZHNvbXJ4eWxKaytLUmRzempuY29uZ3lCQ1NVcEpwczZDYlhoK1JjVkVZeUF6b3QyWTRNN3RQL20zMzFmamtCTTQ5dWNpUnUwNkVSWWZUcTJGWHBuZWJxRFBCbFU3VHlvMDRNbU12STdkTVpNUDViUnk2Zlp4ZURic3lwRVUvSEkrdTVNYXoyMHpxUEpZeGJZZVJsSkxNWmZsMWN1YXc1bXRVS09kZExqRTF3MlNTMXJkOE1US1pBVTRQempCbDkxeDJqdCtnY3k5TTk0ai9mdUxJMU1pRWpTTlhVaXAvQ2RhYzJjUzd6NTY4KzZ5UUV1Z0MzSGgrQndPWkFmdHZIS0ZwNVlab05Cb0N3Z0o1KzFtQi9NTXo3cjU2d0tlUXo3U3Mxb3lkNHpid3h1OGQ2ODl0bzUxakQ1cFVhc0M0OWlPbGFQZmZlUi83TnlORWNJRkFJQkFJQkFLQlFDQVEvRS96ZmJTeTl4Y2ZocXdmdzRqV2c1bmRZMHFXSXJHRldRN0d0Ui9CemVkM1NVeEpZdWY0alhwMW5ubTk0R3QwbUY1NWswb05DWStKSkR3bVVxZmMzTXdjMElweHBmS1hZUGxnUngycmtvNjEyK0tta0hQbThRWGRzV1RQUWVPSzlabmFkYnplVXZsMExycGRZODJaVGRMbjRubUxNclhMaEV6ci9pcHFqWVk2WldxUm9rd2xWWm1LZVRaeldsWnJTdmY2blNtZXA2aE9YVGRQRHdya3pzZUkxb09sc25RLzhQWERsMmU1ai8wM0Q2UFJJRVZvWmt3ZW1SRVByK2VjZW5TZUxhUFgwTDVXYXdCOGduMTU4T1l4S3JXS1FyWUYrSFBLRGgzUFlpTkRJemFOV2tXN2hkMEpqUW4vMitjaE1pNEt6d0F2NXZTY3hxcFRHeGpUYnBpT3h5OUFqbXptckJxeWlDZnYzVWxPVFNHYlNUYkdkeGpGNE9aYSt3akhveXM0Zk9jRXJhbzF3M25CQ2NwbVlsR2pDUERpejV0SDBHZzBaTStXblVwRnlyTnUrRElkWVM3ZHQ3cnpEeUxJTStQRGw0K28xQ3BxbDY1SnFrcEpuV25OU0VoT0pGK3VQRFN2MGdUSGZuT3BYYnE2VHBTemdjeUFQbzI2MDZ0aFY5dzhQYmpzZnAySGI1OXdXWDZkdkxuc3NUU3prUHpBZDAzWVJKTkt1bDdzL2RlT29JaGRvYlJ4Ni91Qlo4UlZJYWRpa1hJNnRpTHVINTV5MWVNbWRkTHNnY0pqSTduZ2RvV2tsR1JVYWhXbXhxWlVMMUdaVGFOWFkyOXRKN1d6TXJka2N1ZXgzSHYxa0hNWkVzS2FtWnJSdG1ZckpuUVloVXdtWThueFZTU25KWlkxTmpSaWVyZUpsQzljRnQ4UVAyYnVYOENpZm5QbzFWQXJDTjljNm95TFFvNzdCdzgrZncwZ05qR1dxTGdvTkJvTkdqUm9OR1Q0djRaeWhjcElTVVIveCsvd2QzenZBTlZMNk51SVZDMWVLZE1JLzZ5b1dLVGNiN212UmlmRTBudmxZR0lUWStsYXR5TWpXZyttc0YzQlROdWxVN3QwRFc0dnY4aG01NTJjZm55ZWt2bUtZNTBqSnpLWkRPZUZUdEw5MURma0UrTzJhLzM3WlRJWmJXcTBZRkNMZmpwOXlXUXlWZzUySkU5T08zcGtXQUdRanF0Q2pxMVZicDJJOG95TWJUZWNrdm1LTTJuWFROYWYzOGFSNlhzQTdXVE55TTNhMVRCRjdRc3pvZU5vcm5yY1pPejJxVnBMbGhKVjZOMndHNTNxdEpOK3QrVUxsNldUUXp0Mlh6dkE5c3Q3S1pxbmlDU0MvNjc3Mkw4ZG1VYWowZnkzQnlFUUNBUUNnZUMveC8xUHJ2eHhheTEvZGwxSDhWeUZmOTdnZjVSOVQ0OXo4UGtaNWphZVFPc1NqWDdlUUNBUUNQNEdJNTFuOHo3VW00ZkRULyszaC9LdjU1Mi81MDk5c2tIcmFXeG9ZUGhMMGRSL0ZiVkduYVhnKzNjSWl3a25QQ1lDbFVaTmRoTXpDdGtWK0szOS93cEpLVWs2bGdBdmZGNFRHaDMyd3lSNGQxN2V4OXJjU2llS01pczhBN3dvWGFEa1h4NVhmRkpDbHRIdXYwSk1RZ3pQUHI2aVRwbWFKS2NtWTVrOWEzL3NyUEFQRFVDbFZ2L1EyL3BYOEF6dzRuTm93RThUQzM2UFQvQW52SU44YUZtMUthQTk3MFhzQzJjcDhQMkkwT2d3Y2x2YUlKUEpTRXBKNHZXbmQxUXFXaDVUWTFPZGVtLzkzbU5uYll1dFZXNmV2SGNqWnc3clRNVi8wSDVIQmdZeUhYdUxINkZTcXpDUUdmeEgxNlovYUFCcWpRYVpET3lzYkhWK3V3SGhYeWhnays5djk1MFovOG52OEhkOTcvK1gvSjM3Nm9kQWIvTGI1UHRiNStYNyswMUdWR29WOFVueHFEVWFzcHRtLzJGT2dxeDQ1ZnVHMk1RNDZwVnorR0U5N3lBZjh0dmtsWDY3S3JXS2tLaFFER1F5N0szdGtNbGt4Q2JHNFJuZ1JZWENaYk1jY3pwZm8wS3hzY3lsTXlFRi8vbDk3TitPRU1FRkFvRkFJUGlYSTBSd0xVSUVGd2dFL3dSQ0JCY0lCQUtCUUNENDUvbG5wNFFGQW9GQUlCQUlCQUtCUUNBUUNBUUNnVUFnK0FjUklyaEFJQkFJQkFLQlFDQVFDQVFDZ1VBZ0VBaitaeEVpdUVBZ0VBZ0VBb0ZBSUJBSUJBS0JRQ0FRQ1A1bkVTSzRRQ0FRQ0FRQ2dVQWdFQWdFQW9GQUlCQUkvbWNSSXJoQUlCQUlCQUtCUUNBUUNBUUNnVUFnRUFqK1p4RWl1RUFnRUFnRUFvRkFJQkFJQklKTVNWR21rcXBTWnJwTnJWR1RuSnFNUnFQNWgwY2xFQWdFQXNGZlE0amdBb0ZBSUJBSUJBS0JRQ0Q0VjVHcVVoS2ZsUEMzL2lVa0ovNnc3NGpZU0pyTjdZQnZpSjlVTm5yckZJN2ZQLzNMNCt1NHVEZG5IanRMbnoyOG5sTnZlZ3MraFh6K3BmYUxqNi9pc3Z5NjlEa21NWmJtOHpyeTN0OVRwOTd5aytzNGRQdDRsdjFjZTNxTDhxTnJJdi93VkcrYldxTm00THBSOUZzekhKVmE5Y1B4bkhwMG5nRnJSLzdTMkg5RVhGSThrM2JONU9IYkoxbld1ZlB5UG9QV2p5STBPdXcvM3Qrdk1PL1FZbGFkM2lCOWR2UDBvUDZNbHZoOTlmOUg5aThRQ0FTQ1g4UG92ejBBZ1VBZ0VBZ0VBb0ZBSUJBSS9rbVdPNjNsejV0SC9sYmJrdm1LYzNPWlZxQldCSHpnOWFkM090dmZmVmJ3K2FzLzhnL1A4UEI2amthajRlYnpPeFRJblpkVGo4NUw5V3FVckVwUis4SjYvWDhLK2N3cjN6ZVVMVlFHQUkxR3c1TGpxeWhic0RSRjdBdjlkSHgzWHozazlDTm5ocmNhaEZLbEpEazFoYzNPT3loZ2s0OUN0Z1ZKVGszRzFOaVVxUGhvRHQwK2p2TWZtWXZnejMxZU1XblhMS3FWcU1MbnIvNTh6aURxMWloVmpZdHVWM24wMW9YSm5jZHlPc054QVpRcVVKSnF4U3RMbjIrL3VFKytYSG1rengrRGZabDdZTkVQajhOQVpzRCtLZHN3TXpHVHlsUXFGYys4WDNMMzFTT2NGeHpYTzMvUGZWNHhkdnMwR2xhb2k1VzVsVjZmbmdGZXlMMmUvWEMvV1ZHdVVCbWRZd0o0NXYyQ28zZFBzbXZDSmtBN01iRG8yQXFxRkt0RVlidUNmMnMvQW9GQUlQaS9RWWpnQW9GQUlCQUlCQUtCUUNENFYrR3FrTk92U1U4R051MlQ2ZmJrMUdTZWYzeEZwV0lWeUo1QmhKMndjd1lPcFd0S24xLzZ2T2JoV3hlZHRtNmVIaFRJblo4SGJ4NERFQmorQlNORFE0SWp2eEljK1pYRWxDUnV2N2pIMmZsSEtXcGZHSTFHdytHN0oyaFl2aDVGN0F2aHFuREh5dHlTc2dWS0FYRGtyaE5lWHo2eVkvekdueDVYVEVJTWN3NDRzbkt3SS9seTVXSHRtYzFzdTd3SEdUSUF5bytwUmE4R1hWazFkREVIYmgybFhqa0hTaGNvcWRmUFM5ODNETnM0amlyRkttSnFiTXIxWjNkMHRyL3dmY041bDBzMHFkU1FaOTR2TVRRdzFObHVhNVZiK3I5R284SDlnd2QvOUo0cGxUMTg4d1N2THg4WjEzNUVwc2R4N2VrdEl1T2lkQVJ3QUN0elN6YVBXVU8zcGYyWnRYOEJKK2NjbExaNUJuZ3hlUDFvV2xWcnlycmh5ekV5MUpjNzl0ODhndE9ETTFtZHZoK3lZY1FLSFJGY3JWSGplR3dsemFvMHBsVzFaZ0RzdlhhUWowRytyQnUrbklqWXlDejd5bTVxUmphVGJIOXJIQUtCUUNENGV3Z1JYQ0FRQ0FRQ2dVQWdFQWdFL3hxaTQyTlFCSHhnZHMrcG1RckFBUGRlUDJMSmlkVzgzdTRpQ2JHSktZbjRCSDlpY3FleFVyMWVEYnZScTJFM25iYTFwalJoUXNkUmRLM2JFWUJWcHpkZ1ptTEcxakZyQWExZGg4dDdOeW9WS1EvQWgwQnZGaHhleHEzbEZ3QndVY2lwWGJvR01wbU1vSWhnVnAzYVFMRThSYk1VYjJVeUdlUGJqOFRJMEloNWg1YlFxR0o5MnRac0tmVzFmdmh5dXRUdEFFQzNaUU53S0ZPVG1JUVk5bDAvUkkyU1ZWbDJZbzNVMTRqV2czbjQ5Z2x6RHk1aVVxZXhER3Mxa0hZTHV6T3UzUWlwajZzZU41bThleGE3SjI3Qktyc2xvN2RPNXRUY1F4VE1uVjluWE02dWwxR3IxVVRFUlJJUkc4blg2RkRPUGJsSTBUeEZjRlhJcVZmT2dXRXRCMlo2VEpmbE4zQW84MjJ5d2RWVFRsQjRzUFM1WGprSDZwZDM0TnlUaXdDb05HcFduZHFBVlhZckdsYW94MFczcXdDWW01blRzbXBUcWQycUlZdFlOVVEvQWwwUjhJSFdmM1JsN2ZCbGRLL1hLZE14ZmMrKzY0ZndDdnpJOW5IckFmRDY4cEYxNTdhUW5KcENtd1hkZnRoMng3Z050S25SNHBmMkl4QUlCSUxmZ3hEQkJRS0JRQ0FRQ0FRQ2dVRHdyOEhWVTQ2QnpJQ2FKYXRsV2NmTlUwN2xvaFYxSXBFOXZKNmpWQ21wWGFhR1ZIYjJ5UVgyWFBzV2pheFNxL2dhRmNxV0M3dWs4b0N3UUF3TkRDVmhORHcyZ2hvbHEwbVJ5cTRLT2JrdGJTaVJ0MWphdmowWTJXWXdhbzJhS1h2bVNQVnV2N2d2N2VkVGlCOEdCb1lVc2kxQTNsejJHQmthY2VTdUV4K0RmRGczL3hqVDlzNmpVcEh5dlBKOWpVdmVJbmdHZWdQd3l2YzFEbVBXc01sNUo0WHNDbUpuWll0L1dDRFhudDZpWjRNdVJNVkg0M2gwQmV0SHJLQmR6VllBVkMxV2lUM1hEOUNwVGpzdXVsM2xvdHRWenYxeG5ISUZTNU9zVE1ISTBKQnpUeTR5c2VOb2FYekJrU0hzdkxJZmdLQ0lZTXhNekRqdmNobUFFYTBINGVicHdmUnVFek05OTRrcGlienlmY09JVm9Pa3NvVkhsdU1iL0Vudk8xS3FWS2cxYWt5TWpBR0lqbzltemdGSHFVN1R5bzExUlBDc2NGWElBWFNFOXgvaEcrTEgyck5iR041cUlBVnM4aEdYRk0vb3JaTnBXS0VlODNyTllNNEJSN0taWkdOaDM5bVp0czluay9lWDlpTVFDQVNDMzRjUXdRVUNnVUFnRUFnRUFvRkE4Sy9CVlNHblV0SHl5TDJlc2UvNm9VenJ2UFY3ajVHaEVRUFhqUUxBM3RvV08ydGJTdVlyam8xRkxxbmVubXNIYVZhNUVTMnJhWVhXN1pmM1ltVnVLVmwvSktRazBudmxFTllPWDBhcGZNVUJ1Q1MvVHBXaUZhVStYQlJ5U1h6MSsrcFBjR1FJRG1WcXNmM1NIbHdWY2thMEdzUzgzak9rK2txVmtscFRtakNtN1RCR3RCNE1hSVh6amVlM2MzYitFUzY1WCtQeE8xY2FWYXhIVG91Y0ZFbnp6ZjRRNkUwK203ekVKY1Z6NE5aUnJpODlSNG04eFRoMjd4UWhVVjlaUFhRSkFFZG43T1Zqa0s4VVpWMnVVQm1xRnErTXM4dGxEdDkxSWpZaEZrLy9EM2o2ZndDZ2IrT2U1TTFwejdrbkZ5bFRzQlJsQzVZbVQwNTdyaTQrUTJ4aUhNM21kcUJWOWVaU0JMWWk0QU9SY1ZIa05MZm03V2VGM3JsLzQvZE9POWxRK3R0a3cvVWw1ekw5bm9adUhNZlhxRkF1T1o3TWRQdXY0cXFRVXlCM1Bnclk1UHRwM1dSbEN1TjNUQ2M1TlpsR0ZldHJKeXQyenlaVnFXVGRpT1ZZWk12Qk8zOEZVenFQK3lVUGQ0RkFJQkQ4TXdnUi9DK2cxcWhKVlNreE5UTDV4L2RySURQNFIvZjVxNmcxYWpRYWpaNEgzSDhUalVhRFRDYjdqL3RScVZYSVpMTC9iOC85djVuNHBBVE1zMlgvTFgzOS8zeDlDUVFDZ1VBZ0VBaCtQNjRLT1kwcjFjZkl3SkNhSmF2cWJJdUlpNUlTWnZadjBndDdhMXNBaXVRcHpKODNqMUtuYkMycDdqUHZGN3ozOTJSbTkwa28xU3BVS2hWUDNyc3pvR2t2bEdvVkFGNkJIekdRR1ZBd2QzNnBySFgxNWhpblJYZW4rMlZQN1RJK2JXeGFQL0RRNkRBMm5OK09UQ2Fqd0hjMkk0L2Z1eEVaRjBWSGg3WlMyWEtudGNRbXh0SnBjUjhTa2hNNU9tTXZkMTg5b0c3WjJneHExaGVBclpkMllXeFluZWw3NTJFZ2sxRXNUeEZBYTIvU05pM3FHK0NOMzN0T1BqeXJkOTQwR2cwdmZkOVEySzRnQjI4ZnkvVGNUdTQ4anJJRlMwdWYxNTdkek5lb1VPcGt0RFpKaTdxZXZIdFdwbjJrcXBTVXlsK0NYQlk1TTkyZWprcXRRdjdoS2IwYmRmOWh2WitoMFdodzgvU2dXWlZHdjFSLzJZazF2UFY3ajZteEtaV0xWV1Rld2NXNHZIZm45THpEV0pwWjhQYXpndWo0bUYrT0toY0lCQUxCUDRNUXdUTVFreEJEOStVRG1kVjlNczJxTk5iWmxwQ2NTTmVsL1doVnZSbFRPby83eTMyZmZ1ek1CZGNyZEs3VFR2S0creFh1dm5ySXZJT0x1TFg4SXRsTnpYN2VJQXZtSFZxTVpYWUxabldmQW1nakJhYnRuY3ZSR2Z0K0tXdDFVa29TZTY0ZFlHU2JJWmdhbTBybFhaYjBKWWRaRG83TzJQdTN4L2E3VUd2VWpONDZtZUo1aTBySCthc2twaVRxTEhVTWlnaW16alJ0dE1MM0huOS9oWFhudHZMd3pXTW1kUnBMazBvTmZxbE5RbklpUFZZTVpHaUwvblQ3em84dUlUbVJic3Y2TTdoRlAzbzE2UHFYeDNQcTBYbG03SnZQbzdVM2ZpbktBV0R5N3RtMHF0YnMveHZQdXZmK252UmNNUWpIZm5QMHpzL0JXOGM0ZE9jNHQ1ZGYxQ21QU1l6RjBzeENyNi8vOVBxS2lvOW00czZaOUdqUW1RNjEydnpsOXIrVFZKV1NsTlNVdjlWV0pwUHBIZitmTjQvdzl2TjcxZ3hkS2swcUJVVUVNM0RkS0hhTTIwQ0pmTVYrMm05WVREZ2hVYUYvZVR6bENwYldtOGdLamd4aCtLWUo3SjIwaFR3NTdRSHRQVHY1QjhlY3pTUWJGbVk1dEhVVFk0bUl5VG81RVVCdUt4dHlaRE9YUGtmSHg5RE9zVHV6ZWt6UiszNlRsU21zUHJXUkZ0V2E0RkM2SmlxMTZvZkpqeVJrTW13dGJYNWVUeUFRQ0FRQ3dmOEpHZjNBNjVWem9GNDVCMmxiYUhRWWZWY1BvMWllSXZpSEJqQy85d3dwZVdGaVNpSlRkcy9Sc2VodysvQ1VDb1hMc2U3c1ZqUm9lT3YzSGxzckcrNi9mc3o5MTlxa21QNWhBVmhtdDJESjhkVlN1NEN3UUNvVUtjZVI2WHZ3RFBRaUlqWlNFa3hkRkhKcWxhck9uRDhYTXFidE1QYmZQRXcyazIvdlh3QUhiaDZsYWVWRzJGdmJTV1dPL2VjQ01IWDNITWExSDBtTmtsVlpmbklkejd4ZmNON2xrbFRQb1V4TkFzSytZR2R0aTRITWdPRElFTnc4NWF3ZHZsU3EwN2R4RC9vMjdxRjM3dDc1ZTlKMlFUZTJqMTFQK2NKbGYzcXUzL2k5NC9EdEV3QThlZTlHcVFJbEtWZXdOSzRLT2UxcXRtTGIySFdadHV1K2ZBRGxDcFg1aGY3ZkU1c1lSOTJ5dFg5YTkwZDRCbm9SR1JlRlE1bGFQNjE3L1A1cGp0NDlTU0hiZ2hUSW5aZFVaU3B5cjJmc25yaVpNbW1KVEYwVjdnRE0ycjlBNzVtMlpiVm1qRzAzL0Q4YXIwQWdFQWorSGtJRXo4RHNBNDZZbVdTamZvVzZldHV5bTVwaFoyM0xrVHRPakdzL1V2SWMreFYyWGQzUHlsTWJNREl3SkZXWitwZEVjQnVMbkh5SkNPYkplemVhZnlmTU41M1Rub0N3UUwwMnMzcE0wVWt3OHN6N0JVZnZubVRYaEUyQVZpeGVkR3dGVllwVitpVUJIT0RaeDVlc083Y1ZyeTgrYkI2dGZZQ0xqby9oMWFlM3pPbysrYWZ0My9sN01tbm56RXkzL2RGbkpqUDIvZkhUUHB4bUgvamhjaklEbVFHaDBXRzgvdlR1TDRuZ2tYRlJ0SmpYaVVITitqQWh6Y2Z1bXlmY3p4K0VNa09sVmpIMzRHS2NYUzlqYkdqRTRUc25mbGtFMytTOGd5L2hRVFNxV0Y5djIvYkxld2tJQzZSSnhWL3I2M3RjRlhMeTIrVDlaUUU4TmpHT0M2NVhkQjcyeDJ5YlFueFN3ay9iMWlwVmpVcEZLN0RKZVdlV2RSWVBtTWVoVzVsSGtRQzBydEZDNTd4OUR2Vm4wUHJSOUczY2syNzFPdUVUL0FsYnE5eVMwSG52OVNOS3BpMHpCWGpoODVxZFYvYmg0ZldjSit0dTZWMjMvK24xbGMzWUZQL1FBR2J1VzBDNVFtVW9hbCtZRVpzbmtxcE0vY0daZ2JZMVd2ekhFU3Zmczl4cHJSUzE5RmNwbWE4NE41YzVTNSs5di9pdzh0UjZsZ3o0UStmQlBURWxDYTh2SDBsT1RkWnBIeFlUenVldi9palZLbXFWcXA1aFRPczQrK1RDWHhwTG5wejJ1SzYvclZmdTh0NmQ0TWdRU1FBSDZMNThJQi9TL0MwelkwYTNTWXhyUHdLQXRhYzNjK2pPOFIvdSsvVGN3OVRJRUEzbTZpa25JT3lMVGpSVE9vdVByZVRvM1pQRUpzYmlVTG9tajk2NU1paHR1ZlNQS0pHdkdMZVcvYlZ6SWhBSUJBS0I0UGVSN2dkZW80UnVCUGc3ZjA5R2JaNUkzWElPV0psYjhzejdoU1NBUXdZLzhBd1dIV1BhRG1OTTIySEVKTVF3KzRBamtiR1JuSjEvVk9kNXBmT1NQalNyM0lneDdZWmpaR2hFWEZJODdSWjJwMk50YlJSM1puN2dJMW9Qb24vVDNqUW9YNGRkVi9lVHFsTHFqUFB1cXdlYyswUDNHYnBxc1VyTU9lQkkrY0psR2Q1Sys2dzZ0RVYvNXZlZXdXYm5IUnlZdXBOTDd0ZklaNU1YbitCUDdMK2h0WUU1OGVBTVRTczN4dDdhRHU4Z0g2N0tiMlI1N3RLdFMyNjl1TWVkbC9jenJTTXpNR0JzdStFa1pKakxQUUFBSUFCSlJFRlVKQ2N5ZGM5Y2l1VXRRbkpxQ29vQUx5YnNtTTZGQlU2NGVYNkxmUCtlcEpRa1h2cThscDYzcCt5WlEySnlVcVoxMDUvVkQ5MCtodE1EL2NoMWdHckZLekd5elpBc2p3bCszUS9jMVZQTy9FTkxXTlIvTGpzdTc4V2hUQzF5WkRQbnlxSXpPdThaV3J1ZENwS25la1l5cmlRUUNBUUN3VCtMRU1IVDJIL3pNRzRLRHk0NW5zVFV5SVRvK0JqR2JOTVZVa09pdm1LZHc0ckI2MGZybE0vdE5ZMEtoY3ZwOVptVWtvVGpzWldjZm5TZURTTldFQmtYeGFKakt6bDY3eVQ5R3ZmTWRCeFAzcnR6emVPbTlGbXRVV05obG9PckhqZDVrQlpOWUdacXhzQm1mZkFKL3NTODNqUElueXR2V2xzM2p0MDdSY01LOVhUYU94NWJTYk1xaldsVnJSa0FlNjhkNUdPUUwrdUdMLzloNUdKMlV6UHB3YTl1MmRxTWFEMllQZGNPVUxaUWFjYTBIY2FEdDQvUmFEUTAvZ1Z4TjV1eEtZT2E5eVZGbWNLeUUydnAzN1FYSmZNVlJ5YVRVY1MrRU9NNmpNRHh5QXE2MWV0STVXSmFmN3hQSVg3c3ZYNkltZDBuWTIxdVJXRzdnc1FuSlRCeXkwUTBHazJtK3dtS0NNSFl5SmkrcTRkbHVyMklmU0dXRDFxb1U3Ynd5SEtNREkwWTNLSy9WT2Fxa0pNbnAvMHZUeEprSkRvK2hzbTdaL1BHN3kwblp4L0F3L3M1aTQrdHd0bjFNcDBjMm1YYVJxMVJrNWljaEhlUUQzdXZIMlQxME1XWW1aZ1JuNVNBc1pFeEprYkdlQWY1c1B2cWZrYTNIWVpLclNJbzRsdDJkR01qWTNML1FuU3BxOEw5THduNzhnOVB5V0dXZzdLRnRDTGd4MkJmcm5yY1pIRHpmam9SczVsUnBWZ2x6RXl6a1pDY2dLR0JJUjFyYXlOcHIzamNJQzRwbmw0TnVoSWNFY3laSnhkb1hiMjVUdHZFbENSdXY3aEhoOXJmb20vOXd3THB1M29ZUGV0M1lYcTNpVVRIeDlENmp5NU03RFNHOGUxSG90YW84ZkI2eHBoMnczRjZlSllUOTAveit0TTdtbGRwd3FaUnF6QTJOUHJ0MTFjMmsyeXNHYmFVSGlzR2NsVitnMTROdTVFN2cwZms5OFFreG5MVjR5YTlHdjcxS1A2ZjRhcVFNNkJwYnoxeDNUL1VIeGVGbko1WnJCeVl0bWV1am5DdFZDbVpzbWNPbmV0MG9HZURMb0EyNmprZ0xKQm4zaThCMkhGbEh5bktGUHkrK3ZQNWF3Q0pLWWtZR1JyUnIwbFBuYjdjUE9WTTZ6SmU3OFdqNjdMKzFDcFZuZGs5ZE8reFk3ZFBreVkwUUJ0cG41aWNDTUQ5TjQrcFdLU2M5THMzTlRibFE2QTNleWR0cGZ4M2tVSVJzWkcwYyt5aHMreDJUTHRoREd6ZUo5Tno0SFQvRElmdk9rbjNublJjRlhKc3JiNjlsS1p6d2UwS0Y5MnVNckxORVBaZU84aUkxb09wV3J3UzkxWmVrZXE4OW52TGhCMHoyRDk1RzhYeUZKWEtmNWVOajBBZ0VBZ0VncjlIdWg5NHhyL0pUZy9Qc3ZESWNrYTBIc3pVenVQb3NyUXY5Y3ZWMFd2M3ZVVkhjR1FJcHg4N3MvZmFRWXlOakZuWWR6YStJWDc0aHZoSmRZeU5qTWxwa1pQMTU3YXk2K3FmYURRYUtoVXRUNmM2N2FSK00vcUJCMFVFNDFDbUZ1WFNKdUd0ekszdysrb1BhRzA3Rmg1WlJyTXFqYWxhckpMTytQWmVQOFFMbjllY21hY05pcmoyOUNaUjhkRjhDdkhqM3V0SGJMKzhGOHZzRnVUSmFZK05SUzZNREkxSlRFbms0SzFqN0J5L0VRRFBBQytlZlh6MXcvUFhwRkpEWHZpOHpuSjducHphNlBTSk8yZVNKNmM5MlUzTnNESzNZa2lMZm5SYTNKc0R0NDRTR1JkRm5TemVTWjU2dnlBMWJiSWhJall5U3dFOE1TV0JOMzd2QUhSV0tuOVBYcHM4UHp3ZStIVS84TUN3TDR4cE80ekdsUm93LzlBUzZYdkxLSUJyN1cyZU1xWHpPQVkzNy9mVGZRc0VBb0hnbjBPSTRHaG5kTmVjM3N6QmFUdkpaWm1MOE5nSW5ucS80S24zYytiMm5KNWxPMFhBQjA0OE9FTWgyd0o2Mno0RWVqTit4M1RDWXlJNE9tTXZ0VXZYUUtQUmNQUDVYUlljWGtZZWF6czl5eFhRTHNGVHFwVW9WVW9wQzNpNkVCZ2VHNEdWdVNYV09heHdVYmlUM2RTTUljMzdZV1JvUkhSOERJN0hWakNxN1JDZFNOaDkxdy9oRmZpUjdlUFdBK0QxNVNQcnptMGhPVFZGeWs2ZUZUdkdiZEN4d0pqWmZUSlJjVkdTbUg1RmZvT2k5b1dsWlY4L29saWVJaFRMVTRURGQwNVF4TDRRQy9yTTB2RVJyMXFzRW1xTm1sRnRoa28yQzN1dUhTQzNwWTNPY2pHNTF6TWV2M09sZjVOZUdHY1NqVis2UU1rc3grRDA0SXhlSkxuVGd6TmNjTHZDMEpZRGNQZjBrTW9mdjNjbFg2NDgzSDV4TDlPK3FoYXZuS2xIM1N2Zk40emRQaFdyN0pZNEwzQWlYNjQ4bEMxVUJxY0haNW14Yno3Mk9lMXdLSzBmWVhEbThRVm03SnN2Zlo2MmR4N1Q5czREWU9WZ1IzbzI3TXFzL1F0SlVhYXkrY0pPTmwvUWphN091Snp3UTZCM3BwTUU0YkdSQklZSFVTQjNQandEdkRJOXJtSjVpMnE5L3RJZWJDL0xiMURVdmhCUHZWNlF6Y1NVVjUvZWtqT0hOWE42VGVPUzIxVTlPNUl6ajUxNTZmT0d4UVBtU1dVSnlRa01iTlpIaXVhNDRIYVZkalZiTWFMMVlGYWUya0Nsb2hYWU9tYXRUajkzWHQ3bi91dEhWQzlaQmRCZW8rTzNUNmRmazU2U0haR1Z1U1VOSzlSajMvVkRER3M1QUsvQWo4UW14ckhtekNieTVMU25UNlB1N0JxdlhmMGdrOG1ReVdTLzlmcTZMTCtPclZWdWFwV3F6cFZGcDZWbzRWVkRGMmQ2YnRQYlhQVzRxUk5COUR0SVg5WTd2L2NNUFVINHFzZE5Ybjk2eDZKK2MvWGFKYWNtNHhQc3k4U08zeWIyMXAvYmlscWpscjVEdjYvK05KN2RGbzFHZzVXNUpRQ2ZRd09vVjY0MlRTbzFwTEJkUVl3TmpTbVp2empXNWxaU1AvNWhnUVNHQjFHdm5JUE9pMGxzWWh6dlAzc3lwZk00blhLTlJvT0gxelBtOXB3bWxmVlpOWlQzL3A0Nlk2NHpyVG4yMW5ZNDlwdURnY3lBN0tabUJJUjkwYW56MVBzNVppWm1WQ3hhUVNyTG15dnJGNkNQd1orb1hxS0s1TTJaanF0Q1R1M3ZydGVQd2I3TVBiQ0lqYU5XMGJCQ1BTNjVYV1gxNlkzc21iaEZ4M0pudy9sdE9KU3BTZFBLditZdEtSQUlCQUtCNEovQjViMDdUU3ByZzNnQ3dyOHc5OEFpWHZpOFl2M3c1YlN0MlpLRTVFUmVmM3JIOUs0VGRkdGxFS3YzM3p6TXVTZVhlT3YzWHJLVk16Zkt6b3FUbWR0NzdMaThsL0RZU0dxVnFzNkt3WTRVdGl1SVRDYVR2S2luZFoxQWFFdzRXeTd1eE1yY2tySVozcThLMnhYaWhZOVdtRDU0K3hqdlBpdTQrZDJxc2pPUG5WbDZZalVOeXRkbDNQYXAxQ3RYQjBXQUo3ZWUzNk93WFVGYVYyL0JLOSszQU9TM3lVZUtNb1hrMUdUMlhqdEkyWUtscEdmVGRqVmJaUnE5bkJrZkFyMXA3OWlEYy9PUDZWbWpMSE5heTB1ZjExeHlQRW5iaGQxWjJIYzJaUXFVNHU3S0s5eDRwbDN4dDlGNWU2Yjkrb2I0NlV3MjdCeS9JZE42aTQrdjR0RmJWMVJxRmFQYUR0V2JGUGhWL29vZmVPdnFMVERQbHAxVGo4NWphbXhLbFV6MitjN2ZVL2lCQ3dRQ3dmK24vT3RGY0ovZ1Q0emVNcG1WUXhaUnExUjFwdStieC9PUHI2aFgxb0VxeFNveHFIbmZMTnR1ZE41T3VVSmxzTXh1S1pVbHBpU3k1Y0l1OWx3N1FLM1NOVGc4ZmJmazFTYVR5ZGcwYWhXOVZ3MWg3UGFwTEI0d1g4L1h1Wk5EV3lKaUk3ais3RFluWnYwcGxkOStjWThKTzJkd1k1a3pCV3p5TVgzZlBHcVVyQ1lKZWZNT0xjYlcwb1lwbmI4dEsvTU44V1B0MlMwTWJ6V1FBamI1aUV1S1ovVFd5VFNzVUk5NXZXWXc1NEFqMlV5eXNiRHY3RXlQTDU5Tlhsd1U3Z1JIaEVobGRjdlc1cVhQYTE3NnZPYnVxNGZVS0ZsVnlocitQV2FtWmpvUnZra3BTZXk0dkpjRmZXZnJKZEtVbGdGbThCbDJVY2oxeE1MMFdmcWxBN1gyS1dFeDRXdzR2NDJKSFVkTDV6a3VLWjQxWnpZeHZOVWdDcVlsa1ltS2orYlBtMGQwSGtiZStMMWp3WkhsQU95L2NaajlOdzdyN0NzZzdBdkRObVcrVE05bDNTMmR6OG1weVd5NXVKdGRWL2JSczJGWEZ2U2RMU1ZRTlRZMFlzL0V6WFJjMUp0aEc4ZXhidmd5V2xmWDlkZDJWY2dwVTZBVTh6TmtmWC9oODRxMVo3ZmdVS1lXMnk3dTVrT2dGNGVuNzhZOFF3UjJaR3drd3phTnAyR2FoWS9mVjM5YXp1K2M2WmpUMmVTOGcwM09PL1RLelV6TWVMM2RoZWMrcnhpMlVTczB4eWJHa2Mwa0cwTTNqcVZCaGJvWUdoaFN1M1JOYmp5N3piUzk4eWlRTzcvMEhmbUcrUEhINGFVNlZqVEJrU0g0ZmZXWG9zOWpFK040OTFuQnZON1QwNDdiWFMvS0JyVGZmZVdpRlRFek1lTkRvRGU5Vnc0aFJ6WnpubnEvb01PaVhrVEZSeE1WRjBWc1lod0FGOTJ1RVJVWGhaVzVKV3VITGFOcDVZYlNiMnpObVUxY2NyL0cvVlZYZjl2MWxheE1ZZXFlT2N6dlBaTmFwYXBuYXBlUkdhNEtPU1h5RmZ1bHFQMi9ncXVuSENNRFE2cVZxRXlMZVowSWpRNlR0aVVrYTYxcnFveXZwOU5tL1lqbFpETXhJMFdaU3UweTJ1L3dpdndHUisrZDVKTGpLVFJxTloyWDlLRjN3MjVjY2p4Rklkc0NXSmpsb05Hc05wVE1WNXhaM2FjUWx4VFBuemNPcy8zeVB1YjFuazcvSnIyay9sM2VhNzBRUHdaL2txS1hBRDRHK2FMV3FQa1NIcVJ6N3dpTGpVaDdZZmdXRmVRMDV3Qm9OR3k5dElmZFYvL2s0a0luQ3RzVnhOREFpRlduTjJCaWJNS1UzWFAwemtkVWZCUzFTdFhRRTdVekkzMEZ3Y2pXZzNYSzB5Y1cralg1dG1vbktDS1lnV3RITXJCWkgyd3NjMkZpWk15UWxnTllkbUlOVitRM3BDVzVhbzJheS9McnRLeldsTjFYdi8zT3V0ZnYvTk1FVHdLQlFDQVFDUDd2aUlxUFJoSHdnYkh0aDdQODVEb08zanBLalpMVnVMYmtIUG5TSnN4ZEZlN0laRElwR0FPMDczaXZmTjh3c3JYV0l0RGEzSXBXMVpxeWNkUksrcTRheG96dWsraWVJVGprYzZnL3RsYTVkWElPdFhmc1NjT0s5WFNDY2w3NHZpWXlMb3FieisrdzVQZ3FVcFZLbWxkdHJHTkhWN3QwZGJaZjNzdUorNmRaZW1JTks0Y3Nrc2FhVGtEWUZ6bzV0S05BN256a3lXbFBzeXFOR2Rpc0Q5Yzg2ck9vL3p5SzVTa01nSmxwZG93TmpYajI4U1grb1FIc3ZMcWY0elAzUy8wOGVQT1lXODh6RHdMNkhwK1FUNlFvVXpsKy83U1VaTDU4a2JMMGF0Q1ZLL0xyN0p1OGplaUVtRFN2YmUwN1dMNWNlWEJWeUNsZnVDeEY3REszdVh6eTNvMzJ0VnIvY044WDNLNncvOFpoTm94WWdlT3hGUnk4ZFl5cUkvK2VDUDVYL01EVFZ3KzRLdVJVTDFFbFU0dFVWNFU3eG9aR2VBWjQ2OW4yNWNxUmsvcmw5ZDk5QkFLQlFQRFA4SzhXd2I5RUJETmc3UWhHdGhsQ0o0ZTI3TGwyZ0N2eUc1eWNjNUM4dWZJUUVSdXBZem54UGQzcWRtUm95d0dBMWdQYTJmVXlhODlzSmlZaGxnVjlaOU8vU1MrOVJCaTJWcms1TWZzQWZWWU9ZZGIrQlR4NTU4YWNubE4xZk9Oc0xIUGhxcERqL2NXSEV2bUtFUmdleExTOTg1amFaWUswUk10VklhZHZtcVhLbWNmTzNINXhuMHVMVGtwL2lKT1ZLWXpmTVozazFHUWFWYXlQV3FObXl1N1pwQ3FWckJ1eEhJdHNPWGpucjJCSzUzRS85Tm1ldm5jZWdlRkJXVzUvOU5hRlIyOWRNdDNXdEhJakhSRjgrK1c5MkZuYjZsbGZnTllHSnFOQXJkYW9rWDk0eXN6di9NYVRVNVBwMmFBckdvMEdwd2RuV0g1eVBSVUtsOUh4S1BiKzRzTWx0MnVjZlh5QlZVTVcwN1ptU3o2RmZLWjI2UnJTc2p2LzBBQ0diQmhEM2JLMTJEaHlGUm0vcGd0dVY1bC9hQWxYRnAraGdFMWUvUU9UeVhRaVB1Kytlb2pqMGVYRUpzYXhhZFJxMnRac3FkZWtrRzFCOWsvZXhwQ05ZeG05ZFFvRG0vWmhhdGZ4VXVTc3E4S2REclhiNmp3VXVTcmsyRnZiRVJqK2hZM09POWc4V2h2ZGtaR0w3bGNCYUpCbTBlR3FjTWRBWnNEMXBlZDBQQXdCbGh4ZnhWdS85NXlZZlVCdmZKTjN6U2E3cVJsR2hrYlVLbFdkMTl0ZGNmL3dsSjRyQm5GMi9sRnBPV2JOeVkwWjMzNGtyYW8xSjdlbERZZHVINmQyNlJva3BTUXhmdnMwR2xXc3J6TnhsTzZ2MTI3aE40c09FeU5qcWhXdlRIeFNRcVpSTnFBVlVCdW5lYUxiVzl2Um9YWWJiQ3h5WVdPUkV4dExHM0xtc01ZNmh4VTVjMWd6YU4xbzNueDZSMkJFRUhYSzFLSkYxU1pTUDJxTm1ndXVWK2hVcDcxVTlqdXVyK2NmWDVLY21wTGxNczZzY0ZHNC8rVTJ2NEtyUWs3bFloVXhOVGJWc2Z0SlRFbGs0THBSTEJrd1gyL0ZSb1VpWmRseGVSOGw4eFhIeGlJWDcvMDltYkYvUHB0R3JjYkszSks1QnhlVG9reWhvME03bmFTWmpTclc1OVREODloWTV1TEUvZE1VdFMvTWdhazdDSW42eWxXUG05THFFVmVGSE12c0Zqb2lNR2duUnN5elplZnduUk02NVdFeDRYb1dSSlptRmp4NTc4N2Vhd2N4TlRibHhJTXp6T294QmZOczJYRlZ5Qm5iYnJoT0ZIczZMZWQzMW91K2NUeTZna3Z1MS9UcXFqVnFZaEppOVY1OFhEM2xhRFFhcVovdzJBajZyUmxPcGFJVktKVy9CRDJXRCtUWmxvZjBhdGlWNlBnWVBvZjZzKzNTSGtybDE2NUdxVnkwSWlHUm9WeVB2RU5FYkFSZklvSVkxRUlzaVJVSUJBS0I0TCtKcTBLT29ZRWhJVkdoWEhTN3l1cWhTK2xZdTQzMHpoYVRHTXZXaTd0cFZybVJqb0Q5elE5YysxeVFudVBKTjhTUGtLaXZPczhkL3FFQk5Kelpoc2RyYjVMZlJ0dEhlaUJJeHRXU0FDdFBhbGZyaHNWRXNHdkNabWJ0WDZEM0ROTzlmbWUyWDk3TDdBT09qRzAzWEVkc1QyZFNwekY2WlZma040aFBUcURuQ3UxcXpCUmxLaGNYT2xHeFNIbHNMVzFJU0U1a2FNc0JWTXF3Y2k0c0poeWwrcHYvZUVSc1pKWVQrRjZCSHlsaVh3aTFSbzFhb3dZZ1p3NXJBQTVPM1VXSmZNVTRjT3NvUmV3TFNlKzZHU1BmTXdaUHBKT1Vrc1N1cS90LytMeDg1ckV6TS9jdllFeTdZWFNwMndHNTF6T08zVHRGOTNxZC9wYkEvS3QrNExwdDNPbmRNUE5WMWE0S09hYkdwcXcrclIvQjNyWkdTMm1NWVRIaFBIenpoR0o1aTFJNXczY2dFQWdFZ3Y4Ny90VWkrSXFUNndnTUQrTHduUlBzdjNHWTJNUlk5a3pjUW9YQzViajk0bDZXVWNEcFRPNDhsc21keG5MNnNUTmJMdXprYzJnQXBmT1hKQ2sxbVQ5dkh2bGhrcm9VWlFyTnFqVEcyZlV5MTU3ZVl1dVl0Wko0MTdSeUkwcmxMMEZzVWh6SnFjbU0yaktKanJYYlNnbE9Bc09EQ0FqN2drT1ptbEwwN2RLQjh5bWV3WGQyMllrMXZQVjdqNm14S1pXTFZXVGV3Y1c0dkhmbjlMekRXSnBaOFBhejRwZVdhZDFmZFZXdlRLVlcwZXFQTHBUTVY1d2Q0L1QvdUVmR1JWRnpjbU1wT2htMHd2U3VxL3NwWDdnY3MvWXZBR0JTNTdIa3k1VUhsVnFGaDljelp2ZWNLdFYvbTVicCsvc0hvSVY5WjNQN3hUMDZMdTVOVUVRd2kvck5vVlNCa3FTa2ZrdEVXS1ZZUmE0dVBzUDRIZE1adTMwcWZSdjNZR0hmMlRpbGliK0I0VUgwV3pNQ2UydDd0bzFkcnlQd2dkYlNKRTlPZTBuNHpZcEhiMTFZZjM0Yno3eGYwTEphVTVKVGs3bis3RGJYbitrbjlVdW5hOTJPM0g1eG4wTjNqblBPNVNKTEJ5Nmdlc2txQklZSDZTVkpTWStFWCthMGhoR3RCMmU2TlBIUkd4ZEs1QzBtUllPNEtPU1VLMVJHeHhJbjR6bDFLRk5MaW81UFI2bFM4dDVmd2JqMkk2VXlqVWJEa3VPcmRaWmpmZ3oySlRRNkRJY3lOVEV4TXFaM3cyN3N2THFmME9nd2xqbXRKU0U1VWM4S3hFVWhwMjdaMnBLRnliNGJoNGlNaThMVTJCUVh4U01Ndm91eUFlM0x4N3ZQQ3NrdjJzcmNrcUV0QjZCVUt2bWUySVE0OWszZVNvWEM1V2cydHdNV1pqbDQ4T1l4QmpJRFVsV3BPTHRlNFd0MG1FNTIrOTl4ZldXMmN1Rm5oTWRHNFAzRlJ6b1h2eE5YaFp4bVZScWowV2lJaVB2bTgvOHh5QmNBeSt5V091WDF5OVhCek1RTVY0VmMrdDN0djNHWStLUUVocWZkOTJ5dGNuTmh3UW5wK3ZBTThPTE9xd2ZJUHp3ak1TV1JRN2VQczN2Q0pocFdxRWVLTXBVbXM5c3lvR2x2YVI5dW5uSkd0UmtxSmFaTXA4T2lYdFF1WFozNXZYVVQ1WTdjTXBIc3BycCsyY0dSSVV6WlBadjh1Zk9STjZjOWw5MnY0eG5neGRZeGEva1E2STNmVjMrMlg5NnIwMGF0VnZFaDBGdkhEenc4Tm9MajkwL1JxMkUzdmV2NjVvdDdQSDduK2xNLzhMSGJwcExiMG9hTm8xWVJIUmVOVXFYazdzc0hkSEpveC9TdUV4aSthVHhkNm5SZzhZQjVCRWVHY09UdVNTWjBHSW1wc1Nscnoyekd3L3U1dERwRUlCQUlCQUxCZjRkMFAvREJ6ZnZSdjBsUHpFek04QThMcE5tYzlsaVpXeElWRjAwdWkxeHNITFZTcjEzcEFpVWxrVGRqK2ZkZTBvZnZPbEd0UkJYeVp3aW1rWDk0aXFteEtaV0tsTmRwWHpKZmNiclc3VURQQmwzNTlQVnptcUQrN1oxQW85Rnc3L1ZEREEwTVVhbFZPaXRDMDRtT2o4RW41Qk4rSVoveENmNkVUL0FuUnJVWndxWUxPMWc1WkJHOUduVEZ6ZE9EaVR0blVyRkllVktVcWZ4eGVDbWdGWjB6MHJWdVIwbmdQL253SEl1T3JlRGs3SU42ZGljYWpZWnJUeHN5ck5HQVRKTk9wajhqdTd6WHpVZVVIbldkVlhKSUQ2L25raC80OThRbHhiUGNhUzNIN3AxaWZJZFJUTzg2QVlBcG5jZHgxZU1tWTdaTjRjOHBPM1NTblA4S3Yrb0huazVBK0JjQ3c0TXlqUnhQOXdPZjJYMHlBNXRsbm9zR3ROSHVJemRQeE1EQWtOakVXTTdPUC9xMzdWd0VBb0ZBOE92OHEwWHdIdlU3MDd4S1k5NTk5bVQzdFQvWk1ucU5sUFN1WWNYNnZOM2gvc1AycHNaYVFlT2kyeFhLRkNqRjNrbGJVYWxWdlBoSk1oSFFpbEp0YTdiazdKTUwzSHgrbDFxbHExTjFRbjJVR1RKL0QxdzdFcVZLUldKS0lwOUMvRGpuY2hGREEwT21kaGxQZGxNektoVXB6NWFMdTBoSVR0UjVJRHQrL3pSSDc1NmtrRzFCQ3VUT1M2b3lGYm5YTTNaUDNDeEZnN29xdE1jMmEvOEN2V2oxbHRXYVNUN2NScG5ZQ1p4NmRKNVBJWi9aUG01RHB0c2Z2M1BWbnNPMGM1bWlUR1hpcmhua3Q4bEh5YnpGQ0FqL2dvZlhjNGExR3NpNUp4ZjVHaDFLYkdJY2tiR1JrajNDay9kdW1CZ1o4L3JUVzE1L2VrdkRpdlh3Q2ZyRW9tTXI4UTd5WVhEemZveHRQNXdjMmN5cFByRWhvOW9NMFJFazdheHRPVFp6SDQ1SFYzRGtyaE5QdlYvdzU1UWRXSnRiMFdQNUFLeHpXSEZ3Mms0OUFSeDAvZjZ5UXFsU012dkFRbkpaNU1KcDlnSHNyZTFZZTNZektyWHFoKzFxbDY3QmpHNlRXSE5tRS9kZlA2SitlUWZ1dkh5QW9ZR2hUb2I2eEpSRVh2cStwa2Y5VHF3YXVvamo5MDh6WXZNRTlremNvdFBmdzdkUGFKM0J0OTNOMDRQMm1ZamwzeDdXOUkvcnRkODdFcElUZFVURHMwOHU4UHJUVzRyYUYyYis0U1VzSGZBSHJnbzVPWE5ZVXlwL0NRQjZOZXpLMWt1N0diUitGSisvQm5CK3dYR2RDSG5RL3M0R051dER6VkxWQUZoMGJLWGt0NWNldlp3eHlnYkEzZk1wQmdZR2tqZ2VFUnRKbHlWOTB4TDRmUHU5SmFZa0VwTVF5NHV0Mm9TV2ZSdjNZTSsxZzR6YnJ2V1VOakkwb21pZUl1eWR0SVdjT2F4KzIvV1ZQdmEvNnV1ZEhtWHlmK2tIN2h2c3g3SVQzL3pWdzJQRHlXNXF4cnF6MzM0M3hrWkdORjdjZ09UVVpGNzR2R0pJV2tMWThSMUdNYkxORUY3NnZtSGhrV1hzbmJTVmowRyt6RDI0aU9jZlh4RVZIMDJWWWhYcDVOQ1dSaFhycy9QS1BnN2ZPWUY1dHV5Y2Q3bU1nY3hBNml2ZEQ3ek9kNyszMk1RNDN2cTkxNHRXMG1nMHVIcytaVTZHaWJEZ3lCQjZyeHJDOEZZRE9YekhpWTRPYlNtUU96KzdyLzdKdlZjUE1UVTJJVGsxbVhlZkZUcDkrWDMxeDh6RVRDZXE2Y2dkSjh4TXpKamJjNXJlQ29uT2RkcWpWS3QrNmdmZXRWNUgybFJ2anFtUkNYYld0blN2MzRuaWViVVRJMnFOR3ZjUHoxZzUyQkdBZTY4ZWN0N2xvdlJ5NXFLUTA2Q0NXUG9xRUFnRUFzRi9HMWVGbkNhVkcyQnNhQ1Q5N2JjeXQyVDVZRWRVYWhVMkZybW9XN2EyM2p0Q1Z1OEhhbzJhd2MzN1MvOC8vY2laZmRjUG9WS3JhRHFuUGUxcXRhWjl6VlpZNTdCbTZjRDVldTlPNlJhUDZXUExHSUR5M3QrVFB3NHY1ZlduZHl6b000dFRqODZ6NXN3bTNuNStqMlBmT2RoWjJ3SXdmc2QwSHIxem9haDlZU29XS1VlbEl1VTU3M0laRXlNVHVxVUoyaGZkcnRLK1ZtdVNVcElZdTMwYVFaRWg5Ry9TQzZjSFp4amFjb0JlRW5DQVpsVWFzY2w1TzBNM2p1UGlRaWRwZjZBVnN5TmlJN01VcytGYjFQZWkvdC95MHFTL1QrUTB0eVlpTmxLdnpmM1hqL1NTajZhcWxKeDZlSTZOenR0SlZhYXljL3dHSFd0Slc2dmNyQnUrakZGYkp0Rm4xWkMwWjlyQjBqdkcyODhLSWpQWlZ6cHVuaDZVTGxBeXk5WE5BSldLbHBjc1VGM2V1MHVCWnQvekszN2dLcldLcVh2bU1xblRHSWEySEVEMWlRMzVHT1FyUkhDQlFDRDRCL2hYaStBTks5VGptZmNMNWg1Y3hNb2hpM1M4eHpJK0dQMk0zUk0yNnlSNCs1VkVrZW1rejdZbnBpU3llOExtbjlZM01UYmg4SjNqa2wveHhJNmpjVlhJbWJwbkxrL1czZUxWcHpmTVA3U0VSZjNuc3VQeVhoeksxQ0pITm5PdUxEcWo0MW1tallLb2tHbDA4WThlWnBKVGs5bmt2SVBXMVZ0UU9uOEo5bDQvUko5RzNYV3lxOTkvODVpQ3VmTlRMRThSQUJ5UEx1ZmRaMDhXOXAzTmtCYjkyZVM4QTQxR3c5a25Gemw2MTRuRWxDUU1EUXpabGNFMklTNHBIbU5ESXhZY1dZWk1ac0NEMVZkUnFwVlVLbHFlL1pPM1NROWg4Zy9QaUl5TG9rVzFwbnBqTlRJMFl1bkFQeWlXdHdndlByN0d6aW8zUm9aR2RIUm94OWgydzNTODNOTUppZ2pHUHpTQThkOUZyMmJXOTRuWkI4aWZLNjgwaWZCOWNzY2ZzYkR2YkNrNVkvckQ0Tkc3VHRMMkx4SEJLRlZLSE1yVXdzekVqTGpFZUc0K3Y4dmRWdzlvVXFraG9JM00vaElSTEZta3BHZVRyNTNKUTVlMHpDOFRBZFpWSWRkSkloZ2FFODY2czF1d01NdEIwVHhGT0hyM0pBVno1K2Z0WndXMVM5ZVVqcmVnYlFFY3l0VEVWU0ZuMTRSTmVnL1BJVkZmOGZ2cWo3bHBkcDU5ZkVtcU1sWFBEendoT1pFRmg1ZnB0SHZ0OTFieUEwOGZuMHdtNCs2cXl6b2krNkpqSzNGVnlMRTJ0K0t0MzN0SzVDdU82L3JNby9CLzEvV1YzZFNNWkdVS3p6Kys1STgrczM3YVgwYmNGQjcvcDM3ZzFVdFVJWnRKTmg2cy9yWjZvOXV5QWRRcFcwc1NZelB5NUwyNzFnODg3VGRSMks0Z2IvemVzZXpFR25hTzMwamxvaFY0KzFsQlBwdThkSzNYRVljeXRiRE5NUFlpZGdWWmQyNEwzWllOb0dTKzR1eWZzbDI2RDZiN2dWL3h1TUdONTNlbE5pRlJYMUZyMU54NzlSQVByK2RTZVh4U1BGSHgwVkpFVFhCa0NMMVdEc2FoZEUzYTEyck5NcWUxT0pTcFNZbTh4V2hjc1Q0TGppeWplb2txbVY1ekM0NHN3OXJjU25ySlRGYW1jUGpPQ1hvMzZxNG5nQU9abG1YbUI1NmNtc3pCVzhla3o0VnRDM0wzNVFPOHYvaFFNbjhKWWhKaUpHLzFqQy9LU1NsSnZQSjl6WXp1K3JZL0FvRkFJQkFJL2puUy9jQlRWYWs4ODM2WlpiMDkxL1N0QTEvNnZKYjh3Tk5ScXBUVUtsV2R0Mzd2bVhQQWtWc3Y3aUdUeWRnemNUTTVMWExpOU9BcysyOGNZc3VGblpUS1g0SnU5VG9TRXZWVnltUDBQYTRLZDJxWHJzSEhZRisyWGRyRGVaZEwxQzFibSt0THpsSEV2aEJkNm5WZzBzNlpYSkhmNE83TGgvUnUxSTJ4N1Vld29POHM4dWJLUTQ2MEtQSE5GM2JpN0hxWjlTT1c4OXJ2SForL0JuRE81U0piUnEraHkxS3ROZHZ4bWZ1UnlXUTR1MTVteVBveFhGam9wQmYwWVdPUmkrM2pObkRtc1RNSnlZbGNmM1liQzdNY0FHeTd0SWRDdGdXcFVMaGNsdWRSRWZBaDdmbnUyN3VKcTBKT1pGd1UxU1kyeUxKZGVnUzFmMWdnNTU1YzVNaGRKOEtpdytuVnNDdlR1MDNFeGlLWFhwdW1sUnR4Wk1aZVJtNlp5SWJ6MnpoMCt6aTlHblpsVXFjeGpONHlDZiswdkMxWjRhcVFTKzlMbWVHeDZiNU8zUi81Z2VleXlKbnBxdHgwWWhQakNJNE1JVFl4amozWERwQ3FTcVZKcGF6UGgwQWdFQWgrSC85cUVkek4wNE1SbXljd3E4Y1VLVUhsMTZoUUtWbml6eWhUc0NTVE80M0YxTmlVRkdVcXpxNlgvOUpuYjB5aEFBQWdBRWxFUVZUK1cxWnRpcFc1Vm9nMU16R1RvbVYveHJnTWZzV0dCditQdmJNT2l5cjkrLzlyNkFhbDdGYXdXN0c3dTd2WGRsMWJMSXkxYyszdTduYnRWaEFVTVJtUVVwR3dCZWtaNXZmSE1BZUdHWkRkcjk5bm45K3o5K3U2OWxyUGZjNGQ1OHc1aDVuMy9ibmZIME9tZFo5SXg5OTdjZlBwSFJLU0V4alplZ2dOSzlSajVwN2ZwUzhkR2Y5SWE1WnBqZTg0bW9GTi81cEg3ZHF6Vy9nWTg0a0puVWJ6OG8yY0JZZVg0UnZzeDRaUks2VzI3enkvTC9sKzc3bDJrS04zVGdMcFBtdGVjaDlxbDY3QnIrMUg0TjV0UEMxbWRhSnVtVnJNNnFXMlIxQ21LcWswcGc1VHU0M1g4b3B6c25QazVSczV3OWFtaTBrZnZuMUVKcE14Y1d0NmhBR29rNUR1bnJnWkczTnJCamZyQnhueVVMcDNHOC9pbzZzNCsrQ0N6dmtscFNRRHNQekVHdGFjMmFTejM2TzNPeTJxTkFFZ2o1M1REeU8vczBNajBubkp2VEUwTU9TazV6bHBYOFRuU0p6dG5DUy85a0hOK3JMdDBtNFdIMTFGdy9MMWtNbGszSGwrSHhNall5bmFWaFBkL3lvaW1LZ3YwVnA5bmZlK2hKbUpHYmVlMzlNWngzbnZTMVFyV1JsalF5T1VxVXJHYkpoSXd3cjFPSGpyR0JNNy80cWpyUU9LVkNWZWNoL0daTEJNOFF0NXhwT1E1K3B6eVpUb0ZOS0ZVUGRkYzZTeXpIN2dOVXBWSmZLTHR1Lyt5emNCREcyUi9pTkRNMGx3OHA1MkF0WnJmcmVrcVBLRlIxYmdZSk9iQnVYU2t6OCtEbm5LMW91N21ORmpNdm50OC82VTU2dDE5ZWI0QnZtUmxKTDhsek8rLzdmOXdDODh2TXhsM3h0YSs1NkVQa09oVENFb0lrUXFzemEzWk5tUStYakp2YlVpYlFMQ1h6Rm8xVWdXRFp5ajVUMnZtUndNaWdnbUtDSllLaS9zWElqVnc1Y1NFeCtEcmFVdHpobWlnelIrOXNHUllUcmpiVlNodms2ZWdaQ29VQzAvY08vQVIxUXBVWWxGZytadzJ2TzhsaTJKcHYzRTVDUkdyQnRQWnJ3REh6S2tlWDlwKzVUbk9UN0dmT0tVNXprdVoyRlZOS1hyT0sxY0Jabjl3Rk9VQ3E0K3ZxbTFra0NsVXVFcDkyWmtteUY4aXYwc2VhdXJWQ3J1KzN0SmRpOFBYejFHSnBPSjZCNkJRQ0FRQ1A1aHZPUStHQmthMGRHdHpWK3FGeGdSakRKVkthMFFlL3Nobk82TEJ4TDlSVDI1NzJoclQwMlg2c3pxTllVV2FhdkdBQ29YcTRCSHI2bWM5N25FNGR2SFdYUmtKZHN1N2ViYW9uTTZxeWZWNDN0SXA5cnRhREZUYlR1NWRleGFtbFpxS08yM01iZG01L2lOSEw1OW5HWEgxeEFVRVlLTmhiVldrTUtlNndjNWVPc1kreVp2NVlydmRYWmMyWWU5ZFc0V0RwaU4rNjQ1VkNwV25wVkRGMG1DK2Z6K0hoeTllMUlTdHpOVHNXZzVLaFl0eCtIYng1bTZNejN2VEw3Y2VWZzNhb1hPaW1MdDgvR2hpSE1oU2ZUWFJJWlA3ejZSZGpWYjZSeWZrSnhJMCtudHFlVmFnMlJGQ2wwWDlDTTJJWmJPdGRzenRPVkFyYnd4K3FqcFVvMXJDOCt5NXZRbWp0MDdSY2w4eFRFMU51WEVyQU9nVW1WYk56dGtNcGxXRU11UC9NQnJ1bFRMOXJyWVdkclNyVzVIMXA3ZFRCR25RdXdZdDBHdnNDOFFDQVNDbjgrL1ZnUy84dmdHb3pkTW9HaWVJandQZTBubkJYM0piNStYQ1ozR1VMYVF0bWVzcDl5SGwyL2tERWxMZ3FtaFhBWlBONytRcDB6ZVBoTjc2OXpaL3RFRGlFK0tKMFdSUXJ0TVdhL1huZHZDNWdzNzlOYVJ5V1RjV0h5ZXhPUWt5YTlZUThXaTVaREpaSHo0OXBHdWRUdGlhV2JCMGJ1bk1EVTJwWkllNFNVbnk3VDBjZnY1UGRhZjI0Sjd0L0dTSmNhZ1puM1pjWGt2KzI4ZW9VL0Q3andKZmM3SG1FL1NiSFp1NjF3TWF0NlBJN2RQNEZxZ0ZNbUtGSHlEbnpDaGs5cDNPUEJkRUFIaHIxZzhhSzdVajhZUFBQUDRGQW9GVFNvMmtMYmpreFBZZUg0N3JhczNsNVlOQWx4NGVJWEU1RVM5WHk0MXVPUXZnWTJlWkN5bnZjNmpVcWtZMUt5Zm5scFFwWVRhb3VQRkc3bFdzc2UvaW8yRkRVL1czZVBkNTBqZWZZcGs5OFROV2dKdTV3Vjl0Ynk3cmMydDZGYTNFOXN2NytHcTMwMmFWVzdFcldkM3FlRlNUWXBrOVpUN1lHcHN3cTRyKzNYNmkvNzZIa3N6QzlhZTJheFZucXBLNWNPM2owenU4aHNBaTQrdTRzTzNqL1JyM0pOejNwY29YYkFVaXdiT0ppUXFqT1hIMTBpZlNVaFVHSU5XamFSanJUYWM4NzdJZ1Z2SGFKTGhTN3BtUEUwck5XVFRtRC9TMmw3SnM3Q1htQnFiOHZwOUVBM0sxMlg5cU9WYWRpZ0twWUtSNjhmVE5FTnlTMCs1TjNsejUrRnAyQXVwTEM0eGpqY2YzdUxtV3AwVXBZSkhRWDdNNmUxT2tpS1p5NzdYMkgzMUFBOWZQYWFXYXczaUV1T0FuL044Z2E1WGRFNzRIUHVGVnhIQmpPczRLc2QxY29xbnZ6ZE5LemZDMU5oVTY5MFZHQkdNRExSK1BKMjRmNVp5UmRRUk8xNFpvcFdESWtMb3ZuZ0F0aGEyblBJOHo1YUx1Nmhlc2dxblBNL3g0ZHRIS2RtUmdjd0FVTjgzTXBrTUdlcDNuVXdtNDk3eXk5THFpamJWbXpPd2FXOHRTNUxUWGhmWWZYVS9oOXgzNlVUT1BBcDZURUpTdWlkbG93cjFhVnVqSlFZeUF4MWJrbTl4TWJ6N0ZFSGJHcTEwSXBaaTRtUFVTM016Zkg1V1pwWTZDWFkxK0FUNmN2UFpIYXBtOG83TS9Ca2JHeHF4WjZMMnM3UHh3blpldjMvRHlOWkRtTGh0aGpUQjhTaklqOCt4WDZWM29KZmNoOHJGSzJxdEZoSUlCQUtCUVBBL1QxSG53bXdjdlVvcmlYcE9DSWtLbzEzTjlPOGRlWFBuWVV5N1lSUnlMRUNwL0NXeWpPd0dzREExcDF2ZGpuU3IyNUdRcUREaWsrTDEva1pSS0JVc0hPQkI1ZUlWYVYydEdlV0xsTTN5TjJXUCtsMW83OVlhR1RLZGZDTzlHblNqVGZVVzJGdm54clZBS1g3TmtFQzhvR01CS2hlcm9OVnVCN2ZXdEt6YVJLL0ZaVVphVlc5TzlWSlZVYUhDek5pTXZMbWRwZStGV1ZHM2JDMXFsS29xYlNjclUxZzhhQzQxU2xYVitRNEg2Z2pwaldOV1ViZE1MVXlNak5rN2FRdjU3Zk5wclRqK0VRNDI5c3pyTjRQcFBkSXQ4QngvNGlwTVphb1NqOTd1V1FZM0RHalNtenk1blgvWXpySWg4MWs0Y0U2T1Y1NExCQUtCNE9md3IzM3JudlE4aTVXNUZYYVd0aGdhR05LaVNtTWFWYWhQVWVmQ0RHMDVrSU8zanRHdFhpZXN6Q3g1OFVaTzdUSTFHZE51T05lZTNLSjQzcUlVZFM2czFaN0dsdUhoNmxzL0ZNSEhiWEVuL09NN25XWDR0NS9kbzBtbGh2U28zMW1yL05qZDAvaUZQTVhlT2pmSDdwMlcvSW8xZlBqMkVaVktSV0huUXRLWGhCOHQwekkyTkNJZ1BJakFkMEZhKzNKYjVkS2JWVHZxU3pUanRyaFRyMnh0aHJWTVQzNHlwY3R2WFBPN3lhVkgxK2pUc0R0WEhsL0gxTmlFMm1WcUF1b28waWVoejZVWjhjZkI2cVdIR2crMUhWZjJVU0p2TWEwdkVsbUpqQzRGU3VKU29LUzB2ZXJVZXF6TUxGazhjSTZXdGNucEJ4ZXl0WFFCNkZTN25kN3l3N2VQVTdlc20rU0puaFZPdGc3c21xQWRLWjZVa29USDNnVVlHeG5oMGRzZGsyeVM0TmxZV0NPVHlmRDA5OWJyQi80MDlEbmQ2M2JVcXRPblVYZFNWYW5VZEsxR1Vrb1NubklmSm1hd3VmZ1k4NGxmMncxblRMdmhXdlhDUDBWUWQxSno1dlNaVHJkTWJRWkZoREJzN1ZqcWxhMkZRcWxnMy9YREhKKzVqK04zVCtQbVdrMzZjcHZSRHp6eWN4VDlWd3lqZnJuYUxCd3dHMldxa21OM1R4UDFKVnJLL0s2dW8vWURUNDk0ZjBqRDhuVjUreUdjVXZsTHNHSFVDbTQ4dlVPck5FL3pSMEZxZTR5TXZ1Y2E4WGo3Yit1MFJQYkxqNjl6OGRGVmFycFV3eS80S1luSmlWejF1OG5DSXl0SlVhVFEzcTAxOC92UDBySW0raG5QbCtaYVpCUmxjOEoveXc5Y3M2eDNWcThwMUNuanByVnY2YkUvcUZTOGd2VGo1M3RpSEZzdjdhRk45ZWFTSC9qZzVob1A3M0RLRmlwTm5sek81TW5sUk8zU05XaFF2aTdUdWs5QW9WUlFlMUl6ZnVzd2tqNE51eE1hL1pwRzdtMjQ5UHRKYVRJc0k0dVBycUtJVTBHYVZHckl1ck9iK1JyM2paazlwMkJ1YW9adjhCTTJYZGpPMkF3L3lGNUZCTFAxNG01V0RsMGtsVm1iV3hHWEdJK2xtUVZMQnMvalFjQkRiajIvUjkweWJxdzd0NFYxSTVkTHRrQVorUmp6aVltZGZ5VzNWYnFQcEQ3TEp3MURnc1pRMDZXYXpvOGpmWjl4a2lLWjVKUmtyTTJ0OEg4YndCK25OckJuNG1hc3phM3hEbnpFb2dIcUZRKzdydTZuZGZYbTZiNlJjaC9xbHRYK2JBUUNnVUFnRVB6UGsvbTNSRTRwbHFlSVpQTUk2dFdjZlJwMno2WkcxdTFraFpHaGtmUmRONk1mZGxaa3pxbWp3ZGpRS011bzRpckZLK290ejhsRXZZMjVkYllCUnZySWJBbGlhbVFpcmFqVmg3VzVsZForZmQ4emM0byt1N3VmZ1ZvM3lQb2M5UDJPemdvaGdBc0VBc0gvUFAvYU4rL3lJUXYwSmtVRW1MMS9FZmRlZXRLbFRudHAyZGI0VHFPSlRZaGx4THB4REd6YVcxcnFyc0ZMN28yYmEvVWZDdUNndG1IcFVxZURWcGxHbEJyZWFwQ09aY0xHODlzeldJbDRTMzdGR3ZiZU9JeWRwUzIxUzlmVUdrOTJ5N1JNalUxWmVteVZ6cjdXMVpyci9QR08vdnFlL2l1R1kyUm94TXFoQzdYTzBjekVqSDJUdDVFdmR4NUFIV0ZmdTNSTnJTOW1udjdlZEtuVFh1cGJJODRIdmd2aXlPMFRiQmk5UXFzL3p4eUlqUDV2QTlqeTV5NG1kZmxWU3dEL0ZQdVpvSWdRTFpIdDdndFBmSU9mYUpYcFErTmhQYUwxa0d5UEEzVUNsb2JsNjByYkNja0pEUGxqRExhV051eWR0RVdLQ0xuK1JEMHBvayt3Zy9RTTlSa2pIQjYrZWl6NWdXZWtXSjRpek83dERzQ05wM2RJVEU2a1VmbDAvN2g5azdicTdVTmpTNkl2OHI5RXZtSmNYNVJ1dzdKOTNIcktGSFJoc3R5YkxuWFQ3MUdOS1BneDVoTzlsZzZtWkw0U3JQaEZmUzkwck5XT0kzZE9jdmoyQ1NuaG9lWmFsc2hYbkN1UGIrQVg4cFNYYitROGYvMlNwSlFrWnZTY2pQdXVPVHdJZUlpYmEzV3N6SzBZdUhJazFVcFdadWY0alZyOUF1eS9lVlRMTGlZb0lvVFNCVjJ3czdTVmJHRGlFdVB4NkQyVlZsV2JZV2xtZ1crUUgwRVJJWlRJVit5blBWK2FkanpTUG9lYzRpWDN5ZElQWEI0ZWlLV1pwVmJrLzE5cDE5alFpS3BwS3hReTc2dFR0aFl6OS94T2JFSXM4dkJYT05rNjBMUlNJN3dEZmRQOHdOWG4zYWhDL1N6djBjdSsxNG1KajZWOXpkWUFQSkQ3a05zNmwvVERKUHhUQkU2MmpwZ1lHZU1UNk12bVAzZHdjS282NHY3d25aTjBTS3ZYdkhKaktoUXR4L2JMZXhqV2NpQXBTZ1VQWHowbWw1VWRGeDlkSmI5OVBza1NLVVdwb09QdnZXaFpyUmtUTzQxaDNzRWwxQzVkazdwbDNBaU9ER1hQdFlQc25yZ0pONWZxa3JkKytLY0kyczd1eHB3KzAraFlxKzBQcjExTWZBeTNuOTNWK1N6MStZR25xbExwTUxjblZVdFdZa2FQeVl6Wk9Ja1JyUWRUMDZVYUw5N0krUmFuOWdOL0VQQ1FjOTRYV1pTV0lETkprVXhRWkRCVHV2NzJ3L0VJQkFLQlFDQVFDQVFDZ1VBZytPL3hyeFhCTXd2Z24ySS9ZMjF1elFXZlM1eTRkNXBqTS9aaFkyR0RQRHlRTDkrL1VzdTFCallXTnRRclc0dFRudWVaM21PU0ZDV2JyRWpoVWRBVHBuV2Y4TU4rTmNrTGEyVVNKQjhGUFVHaFZGTGRwYXBXdVVLcDRPRXJYN3JYNndTb2hhMkc1ZXZSZVVGZm5PMGMrZnI5RzU1eWIxWU5YU1JGZllkL2l1RGRwMGdkRVJYUy9jQ25kQjBuSlIzSmp0RG8xL1JiUHBUVTFGUU91Ky9TSytKcHhMdFhFY0VFdmd0aVVMTyswcjZZaEZoZXZQRW5uMzBlUXFOZWMvUFpYYnJWN1VCU1NoSVR0ODJnVXZFS1d0bTlsYWxLSHI3eVpXbzNYYTlmRGZMd1FIb3ZIVUt0MGpYVWZ0OFowSWltR1lYT1kvZE9FL0VwOG9jaWVIWmljWFo4aXYzTTBEVmpNWkRKT0RwdGorVHpybEtwV0gxNkkwR1JJWnljZVVCdk5JT1gzSnYyYnExMXppR2pIN2crcnZuZHBLQkRma3JrKzdFbGg1ZmNoL3oyZVhNa3N0WXVYWU9ZK0JoZXZnMWdXWVpyK0NEQWh3Rk4rOUJyNldDY2JCM1pPSHFsSkJTN3VWYkR5YzRSdjVCbkFOeDRlbHRLS0RSZ3hYQ3N6Q3l4dDhtTmthRWg2MGV0cHFack5YWmMyY3ZGUjFjNU5uMlB0Qnl5V2VYR25QSThwNVV3eUV2dVExSG53alRQdEd6VjB6Lzl1bm5LdmVuZzFwclZ3NWRxSGJQcytCb2NiTzFaTzJMWlQzdSs3dnQ3LzFRL2NKOUFYN290NnMvYWtjdit0Z2hlc1ZoNW5XaVhoT1FFbm9hOVlGS1hzZHgrZnAvWWhGZ2FWNnpQNEdiOTBwS3hldU5Tb0NTNXJPeElTa25pN2NkM3ZQMFF6dXYzYndtSkNpTTA2alZEV3ZTblVySHl6RDJ3bUJHdEIwdGVrVjRCRDdVaTJqMzJMcUNBZlQ1bTlwckNqRDN6Nk51b0IyNHUxYVVrc3htdjFieStNN0EwczhETXhJeFR0NDZ4OE1nS3ZGWmVwMTNOVnV5NnVwOWVEYnBTSWw4eHRsM2F6Y2VZVHd4cTJvZVloRmhldnBFenNkTVlEQTBNV1ROaUtlM245dUJaNkF2Y1hLcXovOFlSanR3OXllbFpCM0d3c1dmRnlYVzByZEh5aDh0NkwvaGNSb1Z1cEhobVAzQlEyOERVSzFlYjdaZjJFQm9WaHJPZG96VGhVNmFnQzhIYm54RDIvZzFqTms3RXdjYWUyZnNXa012S2pwWlZtL0prM2YyLy9Ma0tCQUtCUUNBUUNBUUNnVUFnK0xuOEswWHcrLzdldkhvWFJIQmtLRUdSd2J5S0NFYWxndldqVmpCMXB3Y2V2ZDJwbU9abDYrbXZuZUc1YWVWRzNIaDZoOGZCVDZpYVptSHhPUGdKU1NsSk9STEdORllrbVNNM3ZlVGVPT2R5d2lmZ2tWWjUrTWNJNHBNU3FPbGFuWGVmSWduL0dFSGw0aFVJZkJkRXhLZEk4anZrWSsra0xWcUo3RHo5dlRFMU5wVXNSekx5Vi96QWJ6eTl3NlJ0TTdBeXQrU1EreTRLMk9mTDh0Z2tSVEx6RGl6QnhzS0dEaG1TelhnSFBNTGN4QXh6RTNPK3hjZFF1WGdGbWxSdXhKUWRIcno5RU02NXVVZTEyc25LRHh6VTBhRmJMKzVpelpsTjFIU3B5Z1k5eVZoOGc1NlFOM2NlSEcwZEFMV2R4cVZIMTVqYmR6b0p5UW1rcG1hZEZPWGVTeThjYmUxeHNuVWtMakZlN3pFbXhpWmFTOWY4M3dZd2JPMXZWQzVXZ1dXL3pOZnk1WlBKWkt3WXVwQjJjM293NUkvUm5KdHpWQkxJSVgyeTRyTHZkYTBNOVlIdmdxaWZ3Ujg4TTErK2YrWE1nd3Rha2FyWm9WNmxrUE9FakE4Q0htRnJZU1A1ckFkRmh2RGgyeWVhVldxVTVtdllTVXQwTlpBWnNIWHNXc29WTGcyb1AwTW5PeWQrN3plVGFpVXI0MUtnSkFzUEwrZFoyRXVhVlc3RWphZTNXWGg0Qlg4TVc2eVZVYjVkelphY3VIK0dDejZYcFlrVVQ3azNUU3MxcEdlRGRQLzFiM0V4VE5zOU40TWYrQk1wZ2xoRDFKZG9IZ1E4Wk1mNERkSTErQm5QbDVmY0cwZGJCNHJuS1pyajZ4bnhPWXBYRWNGYTFqVWExcDNiVEpYaUZXbFhRemM1VUU3d2t2dG8rYWRyQ0k0TXBVd2hWNm9VcjZpMVFpUmpQYzB6Tm5EbFNEemwzdGhZMkZBaWIxR0s1eTJLbTJ0MVN1UXJ4aStyeCtCZ2E4L29EQWxSSHdROFpFU3J3WURhS3ViV3M3c2NuYmFiNVNmV0VKY1loM3MzOVdTZ2Q2QXZBSlV6TEwydGxQWk9VcVlxMlhsMVAvMGI5OExDMUp5eDdVZHc4ZUVWL0VLZjhUMHhqbFVuMTdGaTZFSnlXK2ZpK3BOYnFGUXFxcWQ1U2xxWldYSis3bEhNVGN4UnBpclpjLzBnZGN2V3dzalFpTUhOK3pGOTkxek9Qdmd6UzhzalVFOFNiTHUwaCtaVkd1c3NPYzdLanVuWGRzTTRmUHNFajRPZmNYZjVKV2tTVkNhVGNkM3ZOcE8zejZSRmxTYk02ajJWL2l1R00ycjlCRllOVzZUMVBoUUlCQUtCUUNBUUNBUUNnVUR3ei9DdkZNR243cGlGbVlrWlpRcTVVTDljSFlhMkhFaXAvQ1VadFg0OFhldDJ4TTIxT3MvQ1hoQ2JFTWVPeTN0cFhhMjVWTGRoK1hvVXkxTkVTZ2dINmRISHJUMStuQ2d4VlpWS3RaS1ZkU0kzdmVRK2ZQMytqWW5iWm1pVkp5UW5VQ0p2TVJ4dDdDVy80ZzV1YlhUc1ZESzNsWjBmZUVaUlh4OGZ2bjFrN29IRm5QTytTRTJYYXF3ZHNRd25PMGRwZjN4U0FqMlhETUxXd2dZN0sxdEFMWGEvLy9hQmRTT1hhMFhaZS9wN1U3ZHNMVllQWHdLb28rWW5iNS9CQlovTGJCKzNYa2RZMXlkQXZmMzRqdE9lNXpoeTV4UlJYNklZM1hZWXY3WWZyamNaeTVmdlg0bis4cDRKVzZkamFtekNnNENIMkZuWjByeEtJeXFNcWtXS1VwSGxlV3NvT3pKcndYakwyRFUwcjl3WWdBbGJwM1BTOHl6R2hrWjgvdjZGWG9zSDhUMHhqcmpFT0w0bnhoR2ZHQy8xOS9iak82YnU5SkNTUkdxdWphR0JJWFZLcC9zRko2WWs4aURnb2JSU0lDWStoa1ZIVm1Kdm5adGMxbmJxaVB6Ykp6Q1FHVEN3YVo4Zm5rdjZxb0NjUnk1bnptcnVKZmZCUUdiQUpkOXJ5SUJkVi9icHJYZjcyVjM2TnU2cDQwa09hb3ViWnBVYjRSdmt4OGoxRTVqUWFReHRNeVdHclZ1Mk5yYVdObHg4ZEpWQnpmcEtmdUR1YWFzQ3JqeStnYm1KR2NmdW5jYk0ySXc2WmR5SS92cWVwSlFrZkFJZllXbXF0cFJKVmlSejhOWXhTdVFySmlVYi9WblBWMGJ4T0N0ZXZQYm5TZWh6ekUzTVVLUXEyWGY5RU01MlRqVE9rTlFWNFBucmw5eDZkbytUc3c1azIxNVdhUHpBazFLU3BGVU1HVEUyTktiUHNxRjY2ejRKZlNiNWdjL3NPUmtIVzN1dHBFNjNudCtqNzdKZnNEU3paTS9FemRMRXo3ZTRHQ0kvUnhIMi9nMlhIMTluNStWOVZDdFptVXJGSzNEOC9obVdESm9uV2Z0b0VvbXVPYk5Kc2tzQzlUdnd4dE03eE1iSE1yeTFXa3d2bWE4NE41ZjhTYjdjZVdnM3R3ZWQ2M1NRSmdaQ28xOWpJRFBndnY4RGFYSUwxTWxSRDk0NnhvZHZIeG1USnRKM3FkT2V4SlJFMm1TNHR5NzRYT2FLM3cyc3pDeXhOTE1rVlpYSzFjYzNpUHdjemZwUjJsWk1rTFhudTQyRkRRT2E5bWJ0bVUwRWhMK2lkdW1hUEF0N3djcVQ2N256NGo1VHV2ekdzRmJxZkFtN0pteWt4NktCak44eURSTWpFOG4zWGlBUUNBUUNnVUFnRUFnRUFzRS93NzlTQkwrKytMemVSQlJIcHUzR3dNQ1E0V3QvNC9xVFc0QTZrZDJrTG1PbFkvTGI1K1hhd3JOYUVjaGVjaC9xbHEzRjZMYjZCYWVNREZzelZpY3FWK016dlBuWDFUcSt2SDJYRDZXSWt5WWhuNjVmc1Q1KzVBZWVVZURVeDZUdE0vQU84R1ZPbjJrTWFOSmI1OWp2Q2Q5SlRFN2s2L2R2QkVXR1lHbG1RWlVTRlJuYVlnQlZNa1c0LzlaaEJBWUdodEwya1RzbnVPeDdnKzNqMXV1TmRzN3NCNTZxU3FYSG9nRjhqZnRHcDlydEdORnFNQVVkQzJRNTlsOWFEaUErS1lHb0w5SElaREtxbHFqRXFMWkRNVEkwWnV0djY3S3NsMU5xWnJEVGVQUGhMUzc1UzFJMFQyRnNMVzJ4dGJEQjFsTDluMTJtN2NWSFYzSFo5em92M3daUXBxQUxvUDRzeWhjcHc3eCs2Y0tzZCtBai9ueDRoVnBwMGJ1ZllyOXc1c0VGRXBPVFVLWXFNVFUycFdxSmlxd2VzVFRiVFBRYS9vN0ZpNWZjbTY0WkVtakd4TWRTdlZRVjdyMzB5cmFla2FFUkkvVWtGSTJKaitIbEd6bXplazFoL3FGbGRLL2JTVy9pVVdOREkxcFdhVXBJZEJncWxRb3Z1UTh5bVl6cUxsVkpURTVrNkpwZmtjbGtPTnM1c2VLWEJXcFIwOVNDYm5VNzhpaklqOGZCYWpzV0V5TmpYQXVXWW1xMzhjaGtzcC8yZkduYW1kMW5XcmJYNGRiemV5dzlwcDdza01sa2xDdGNoaDNqMXV0TVNxMDd1NFVPYm0yeXpDNy9JelIrNEoyemlYaldSMUJrQ0krQ0hrdlBXZG0wQ0g0Tk41N2VadENxVWZTbzE1bVp2YVpJTmlnQTFoWldOQ2hmaDNQZWYzTEI1ekpsQzVkbTRRQVBER1FHTE9qdm9kVk91NW90ZWZqcU1mZjlINkJTcGEvQU1EWXl3cVZBS1JZUG1xdlZkbjc3dkFBY21McGRhMFZGM1RLMXlHZWZoK0ZydFgyMURXUUdsQzdrd3M3eEd5UngzTlRZVk1jaUtUVDZOUmQ4THBPVWtnU284eGhVS0ZLVzVVUG02eVRIMHVjSG5wR0JUWHV6KytwK1FxTmZFLzR4Z2lrN1psRzNiQzB1emp1aFpVMWtZMjdOOW5IcjZUQ3ZCMXN2N2FaRjFTWjZKKzBFQW9GQUlCQUlCQUtCUUNBUS9NOGdVMlZVSndTQTJzYzZLU1VaQ3hOenJZU0ZXYkhqeWw0cUZTMnZJd0JuSmlrbGlYMDNEdE80WWdPS09oZVd5aE9URTNrVzlwSUtSY3ZxWk9kV1cwczQ0bWpyd0gzL0IrU3lzcU4wbW9pcUQyV3FrcXQrTjZsY3JJSlc5TGFHdXk4OHlaUGJXV2VwZjBZQ3dsOWhibXBHSWNlQzJaN1AzMEdsVWhFU0haYWxuY1Nqb01jNDJqcG85ZjBxSXBpQ0R2bi9hMW0rL3k3S1ZDV0dHUVQrN1BnWTg0bndqeEdTSFFTb0V6a2FHTWl5ek82dXJ6OERtVUdPa3E5cWVCRHdrTUIzUWZScjNEUEhkYzc3WEtLR1N6VWM5ZmkvL3gzaWt4S1Fod2RTdmtoWmxFb0ZKc1ltV1FxQ01RbXhVdWI1bVBnWXZzWEgvaTJ2N0l6OHJPZEwwNDVyd1ZKYTRtMW1VbFdwcENoU1NGV2xZbVJvckhmQ0xWbVJ3c2J6MitoZXJ4TjVNMFJKL3hVQ3dsL3g5dU03bWxacStKZnFoVWEvNWxWRXNMU2lJVFBLVkNYeXQ0RTY0dmcvalRKVnFTV21HeG9ZL3FWbkFkU2ZUWFppOUpmdlgvSDBWeWM1em15VG9rRnpqeWFsSlBIODlVdkpGa3NmUVJFaEZIREk5Ny91M2FXUFcyRmV6THE2bkoyZFYxQThkK0VmVi9nL3l2WkhCOW45K0RqVEcvNUt5eElOZmx4QklCQUkvZ2JEVHJ2ai95R0lPNzhjKzZlSEloQUlCQUtCUVBDdlFZamdBb0ZBSUJEOHl4RWl1Qm9oZ2dzRWd2OEpoQWd1RUFnRUFvRkE4RCtQV0o4dEVBZ0VBb0ZBSUJBSUJBS0JRQ0FRQ0FTQy83TUlFVndnRUFnRUFvRkFJQkFJQkFLQlFDQVFDQVQvWnhFaXVFQWdFQWdFQW9GQUlCQUlCQUtCUUNBUUNQN1BJa1J3Z1VBZ0VBZ0VBb0ZBSUJBSUJBS0JRQ0FRL0o5RmlPQUNnVUFnRUFnRUFvRkFJQkFJQkFLQlFDRDRQNHNRd2Y4L0lGbVJRcW9xOVo4ZWhsNVVLdFUvUFFUQlgwU1pxdnluaC9DdjRHYzlHOHBVNWYvYTUvL3Y4ci8xSGt4S1NmcW5oeUFRQ0FRQ2dVQWdFQWdFQW9IZ3Y0QVF3ZldnVXFrSWkzN0R4VWRYL3VtaG9GS3BHTGRsS3YxWERQOUh4NUdxU3VYWXZkTWtLMUtrTXA5QVh4cFBhOHZuMkM4NngrKytlb0NnaUJDdCtra3BTZi9SZnhuN3pvcjlONC9RMEwwMXNRbmZmODZKLzBWbTdKbkhrbU9ycE8wSEFRK3BPN2s1cjkrL3pYRWJ5bFFsU1lwazRwTVNpSW1QNFVQTUo5NTlpaVEwK2pYK2J3UHdEWDdDZmY4SFhQTzd5V212OCt5N2NaandUeEUvYkRjbVBvWU84M3B5NlBieHYzVnUvd21SbjZNb1BidzZMOThHYUpVSGhMK2l3ZFJXQkw0TDR1MkhjUG91SDVxamM4bU82YnZuMG5WaHYvK29qZitFVkZVcXc5YU9aZW54UC81eTNZVGtCSzN0eU05UkZCOVNrYU4zVHY1SFkxcHhjaDBkZisvRmphZDMvcU4yZmdieFNRazBudGFXZGVlMjVMaE9RbklDS1VvRm9IN3Z0SjdkaGE5eDM3S3Q4eWpvTWMxbWRDRHFTL1FQMjFjb0ZYU1kxNVBseDlma2VFd0NnVUFnRUFnRUFvRkFJQkFJL3YvQjZKOGV3RDlOMUpkb3ZPUSt2UGtRenRzUDRZUkV2VVllSGtCY1lqejIxcmxwVnJreGhnYUdPV3JyeklNTFRObzJRNnVzWjRPdXpPN3RUdFBwN1lsUFNzaWlKalFvWDRlbGczL1hLWjkvYUJrWGZDNHpxZk92WFBDNW5HMy9GWXFWbzRCOVBtbjcrTDNUek53elAwZGp6MHp2aHQyWTFXdUt0QjBRL29wSjIyYnc0ZHRIUnJZZUFvQ2pyUU9oMGE4NWNQTUlZOXFsaS9TTGo2NWkwNFh0ek8wem5STDVpZ0d3Ny9waFBQWXQrRnRqMGRDeWFqTTJqVm1WN1RGWGZLOWpabXlHdGJuVkQ5c0xDSCtGenl2ZnZ6V1dNb1ZjcVZLOG9sYVpiNUFmKzI4Y1lmT3Zxd0cxR0RyM3dDSXFGYXRBWWFlQ1AyelRLOENIbm9zSFpYdU1vWUVoWmlhbVdKaWFZMjVpZ1lXcE9SWm1GbFFyV2ZtSDdkdFkyQkQxNVQzbnZTL1JwMkgzSHg3L00vR1MrMkJrYUlocmdaSlNXVUp5QXFNM1RxUnFpY3FVeWwrQzkxOC80T252emVZTE8vaTkzMHlkTms1N25lZGp6Q2U5N2JldDBSSm5PeWNBYmo2OVE2dHF6ZlVlOS9KdEFMOXRtcUozMzZ4ZVU1aThmZFlQeitXdys4UnJGOGdBQUNBQVNVUkJWQzZLT0JmS2NyK0J6SUFQM3o3eUxPd2xVN3VPLzJGN0dyNTgvMHF6R1IwWTBLUVh2N1lmQWFpdkc0Q2JhNDBjdDVNUlphcVM2YnZuY2RyclBNYUdSdXk5Zm9oR0ZlcGxlZncxdjV2TVBiQWsyell0VE0zcDI3Z0hNL2ZvdnE5SzVTL0I1Zm1uc3F5clVxbVl1RzA2eGtiR0RHbWU4NG1LT2ZzWEV4b1Z4cEZwdTduNTdBNXhpZkhZV2RycUhQZjYvVnZzYlhKalpXYkpyV2YzK0JyM2pUeTVuS1g5U1lwa3lDSkMzOURRaUl1KzE1alVaYXplL1VhR1JrUjhqdUs2MzYwY2oxc2YxVXBWb1d3aDEvK29EWUZBSUJBSUJBS0JRQ0FRQ0FSL2pYKzlDSDd2cFJkL25OcEFRY2NDZkl6NXhKZnZYOWs0ZWhXbEM3cmdhT3VBTWxWSnAvbTlTVXpXdjB5K1pMN2lyQm14TksydEJ6U3FVSjhKbmNZQTBIVmhQNnFXcU16ejEvNkVScjltNmVEZnNiVzAwV2xqd3RacFZDcFdRYXRNcFZJeDU4QWlkbDg5Z0lPTlBhZTlMbVI1RHFIUnIxRW9GWnlhZFZCTEJMLzcwb3RTK1lzenNHbWZIRitQcEpRazNIZk5vVkx4OGxybHBRdTYwTEpxTTlhZDNVelh1aDF4dExHbmlITWhhcGV1eWNGYnh4amRkaGdxVk16Yzh6dkg3cDVpN2NobHRLdlJTcXBmcjF4dERrN2RvZFhtcTRoZ1BQWXVZTWU0OVppYm1nUHdMUFFGaTQrdVl2ZkVUUmdaYXQrZUdjOU5Id3FsQXUvQVIvUnMwRFZINTdyanlqNE8vODJvNkZWREYybUo0S21xVk9ZY1dFeVRTZzFwVWFVSkFOc3U3aVk0TXBRVnZ5elVHeTJ2d2NMVUhETVRNOG9VY3VYczdNT1lHSmxnYkdTTWliRUpKb2JxL3c5ZU5ZcmFwV3RtS2REbGxDYVZHbkRvMW5FK3gzNGh0M1d1LzZpdHY0S1gzSWRxSmF0Z0lFdGZmREpwMjB5TURJeFlPTUFEQUNjN1I3clY2MFJoSjEyQldabXFaTVA1YlNRa0plcnNrOG1nYTUyT2dGb0VqZmdjUloweU5mV093OHpZbEFGTmU1T3NTR2JCb2VYMGJkeURrdm1LSTVQSktPSmNpTkh0aGpKbjN5SzYxR2xQeFdMcVp5QXMralhiTHUxaFN0ZHgyRm5hVXRpcElIR0o4UXhiT3paTHk1UEl6OUVZR3huVGUra1F2ZnVMT0JkaTRZRFpXbVd6OXkzRXlOQ0lnYzM2YWwyM1BMbWNjelNKa3BsdmNUR00yK0xPODljdk9PSytpNGRCajVsM1lBbW52YzdUd2EyTjNqckY4aFpsZHUrcEFHdzR2NTFpZVFwaloyWEhqU2UzbWRaOUFnQlc1bGJrczgvTDBXbDd0T3JPUDdTVWlrWFYxOHhUN2sydkpZT3pIVi9wNGRXejNHZG9ZTWpUOVo1WW1sbnc0bzJjSTNkT3NIVHc3N3o5K0k1N0w3MG9VOGlWdHgvZlNjYzcydGp6NGR0SEdreHR4YkhwZTZsV3NqSmVjaC9jWE5QN2lFMzRUc1hSdFg5b0xlTXlyS3JlOHRYRGx4TDlKWnBWcHpaa1dWZXo0c1hRd0JBVEl4Tzl4MndmdHk3Yi9nVUNnVUFnRUFnRUFvRkFJQkQ4ZlA3MUluaVhPaDNvVXFjREFJUC9HRTJaUXE3VUwxZEgydi84dFQrUGc1OHlvR2x2bmNqRGJaZDJVNzFVRlduYlMrN05xTFpEY1NsUWtsY1J3Y1FtZktlV2EzVk9lcDRsVHk1bnV0ZnJwTk8vcDl5YkZFVUtMYW8ya2NyaUV1TVp2OVdkZ1BCWFZDbFJpUTlmUDNCMCtoNmQvai9GZnNaajd3TENvbCt6WlBBOEtoWFRGcTRmeUgzbzM2UVhuV3EzeS9IMXVPL3ZEZWlQUEIzWlpnaTFYS3RqbjBFOG5kSjFISTYyRHNoa01sQ0JNaldWZlpPM1VhT1V0cEJVMUxrd1JaMExhNVU5RDN0SnFmd2xhRnl4UWZyMThQZW1ZckZ5MUN0Yk84ZGoxdUFYOG96NHBBUnFsOVl2Z0dabXlhQzVMQmswVjZkY0hoNUl5MW1kV2Y3TEFycW0zUnMvWXZ1bFBieDZGOHlHMFNzQnRjQy80dVJha2xLU2FlWFJKZHU2RzBhdDVHSFFZeFFLUlpiSFBILzlFaXR6S3p6MlpoMU5QN3JkVUNrYVdzT0orMmVJK0JRcFJlclhMMWViQXplUGN2UFpIVHJYYnAramMvdTdKQ21TMWVOVnFiamlkd01uVzBlbTd2Q2dUWTBXK0lVODQ3elBKV3d0YldneVhmdit2UFA4SGp1djdBWFVVZFVYZnorSnBaa0ZsMzdYYndtU3JFamh4dFBiQVBnRVBnTGdhOXczTHZsZWs0NXh0bk9pVXJIeUZNdFRoR0o1aXJEMytpR0tPQmZDbzlkVXJaVWVsWXRWSUZXVnl2QldnNlZWREZzdjdzTEJ4cDVSYlg2Ump2TjU1Y3U5bDE3MGJkUURZeU5qblRHNVpJaDR6OHpoMjhkMUlza1AzejdPbVFjWEdOeThIOTRCRDZYeWUvNWU1TXVkaDJ0K04vVzJWYmw0UmIyVEdVOURuek5xd3dSc0xXdzQ3WEdZZkxuelVMcVFLNGR2bjJEeTlwazQ1M0xDelVWWGhNNzRuTTdhTzU4cFhYL2p3c1BMTkNoZmx5YVZHbW9kVzlBaHYvVHZWRlVxb2RHdkdkNUtMWHlYTFZ5YXF3dlBTUHVqUGtjemZmYzhqQXdOV2Y3TEFtd3NyQUc0OGVRMkN3NHZaMDZmYWRRdFcwczYzdGpRR0VzekM1SVV5Ymp2bkkxS3BXTHk5dlRWQVg0aHovanpZYnBkMWVYNXAvQUxlWWFaaVJrVmk1VW5LU1VKdjVDbnpPNHpUVHJHSi9BUnFhcFVEazdkZ2FXcEJTcGcxOVg5TkN4Zmo2S1pQby9MajI5Z2JHaWtGVFZmTW45eHpFM01HZFpLLzJvTmhWTEI4SFhqdVBQOG50NTNvRUFnRUFnRUFvRkFJQkFJQklKL2puKzlDSzVCbWFyRUovQVJNM3RPMWlyM2tudGpiVzZsSTVaOWl2M002dE1icVpVbUZrZDlpZWIxKzdmVVNvczg5SlI3VTlTNU1FNTJqbG9SaVM5ZSt4TVVHWUs5ZFc2K3hIMWx5ZEZWOUt6ZkZYdnIzQUQ0dnczZzEwMlRLV0NmajdPekQvTXRMb2JtTXp2eHkrb3hiQnJ6Qnc0MjlpU2xKSEhvMW5GV245bUlnNDA5cHp3TzZTeXZmL05CSFJIcjVscURuVmYyL2RBL0Y5UUNxWmZjbStKNWkrSm9Zdy9BaEszVE9YSC9qTlp4cy9jdnpMYWRqTkhWQ3daNDBLZGhkejdIZnVGeUJsRVM0S3ozUld3c3JEbDA2NWhVZHZIUlZSeHM3TFhLSEcwZGFGS3BJUXFsZ2kvZnYyYlo3L1VuYXB1Q1lubUs4T0hiUjczSG1CaVo2STNHejBpNkJVWFdrYW9aQ1kxK3pmSVRhL21sUlg4SzJPZmplMkljSTlhTm8zNjVPc3pvTVpscHUrWmdabUxHN043dWV1dGJXMWp6OG8wYzlBZU9FaElkUnFwS1JZVWlaYk1laEV4R0xpdGRNWFREK1cyVUsxeEcycTVXVWoxcGMvUHBYVWtFajBtSXhkTFVJc2UyUHpubC9kY1BLSlFLdnNaOTQzUHNGMnE2VkVPUnF1VDZrOXZzdXJxZjd2VTYwYkI4dXNnNFpjY3MydFJvU1lNTWsxQm1KcVpZbWxsazI0OXZzQi9EMS82bVZUWmg2M1N0N1hFZFIwbVRSSW5KaVd3OHZ3MlAzdTQ2NSt3bDk4SEJ4bDRTd0FFODVUN1VkS21tYzF3Qmgzek03NisyVC9rWTg0bFZwOVl6dHYwSWFTTGllMkljeTQ2djVwY1dBeVRCK0d2Y04zWmUyYWQxYnoxLy9SS1BmZXBuYXNmbHZleTR2RmVyci9DUEVReFpQVWJ2dVh1dXVLcTFuWlNTeE5xelc5aDhZVHZkNjNmR283YzdwbWtSeWNhR1Jtd2R1NGIyYzNzeTVJL1JyUGhsQVMyck50T3E3eDM0aUpESVVPS1M0b240SEVWQStDdHVQTGxEcmRJMU9IVHJHTGx0Y3RPOGNtT2RjYng4SXljbVBwYWFydXJyWkdOdWpZMjVOY21LRkhaZjNjL2FzNXRwV0w0ZTgvdlB4TVlpL2ZrcmxxY0l0NS9mWjhuUlA3QTBzNlJiM1k1YTdjN2E4enRmNDc1eFkvRjV6SXhOOFpMN01IN3JOTTdQT2FvbC91Zk5uWWRORjNaUXRVUWxqQTJOdUIvb1M3SWlSZXM2ZThwOUtKbXZ1UFRPbG9jSGN2TCtXY2EwRzBieFBFVzEraDI5WVNKOUduV25RdEZ5ZXE5N1p0UTJMek80NW5lVE5TT1dDZ0ZjSUJBSUJBS0JRQ0FRQ0FTQy8yWDhxMFh3STNkTzhpQXQ2akl1TVo3WWhPOWNmSFFONzBDMVQzVFArbDBrRzRmTVl0a0R1YnFlUmh6ejlQZkd4TWlZaXcvVm90U0ZoNWVwVmJwR21yanVLL2xyWDM1OG5kV25Od0pxaitZdWRkb3p2Y2NrUUMwYWRwN2ZsOEhOK3pLeDg2OFl5QXl3c2JCaDk4Uk4vTEo2REswOE90TzlYbWVPM0RtQk1qV1ZNZTJHMGI5eEx4M2JFRkFMUHBabUZyZ1VLTUdpSXl0UUtKVS92QjVxRVZ6YlF1QkJnQStkYTdlbnZWdnJuRjlZMUtMWTBtTi9TRzFkOGJ2QnpMM3pjYlp6QkVDaFZCTDk5VDNPZGs2c1Bic1pnQlNsZ3ZkZlB4Q2I4RjBxaS83NmdaNzF1OUNrVWtPdVA3M05zRFUvdGdOcFBLMXRsdnY2TmU2cDEyODZJeHFCODBmMks2Q09kaDZ6Y1JKSktVazBLRitYVkZVcTQ3ZTRrNkpRc0dMb1Fxek5ySGo1VnM3NGpxT3o5WkdlMUdVc2J6KysweXZlZjdzZlEyR25nalN1MUVCbm41MmxMY1h5Rk5FcVczZDJNNVdMVjhTMVlDbUNJa0lZMm1LQXRNL0J4cDY1ZmFaTG4rZXQ1L2NZc1hZY0I2WnVwM0ltUzU3L2xJSU8rVm54eXdKTzNEK0RkOEJEMW85YXdUbnZpNHpicko0TTZOV3dtOVRuMjQvditKNFlSOTlHM1NtZm5kaXZoeHFscWhLdzVSRXFsWXJhazVyUnAxRVB4clFkQ2tCUVJBaHQ1blNqZm9hVkJSdk9iOFBKenBHV1ZadnF0SFhmMzF2ci9rOVZwZUlUK0lncFhjZHBIWmVVa2tUM2VwMVJxVlFjdm4yY2hVZFdVcTZ3SzBrcDZiWkpRUkVobkh0d2tSUDN6ckJrMER4YVYyOU9XUFFiYXJwVWs0VFl0eC9DR2JScUpMVkwxK0NQWVV1UXlkTDdPUFBnVDJidStaMEw4NDVUd0Q2djdvbkxaTmlZVzB1Yk41N2VZYzcraGNRbWZHZjE4S1cwcnE3cmkxN0lzU0E3eHExbjBCK2pHTEZ1UFAwYjkySkM1ekhTS3BQNWg1YWhVS1lRbHhpdm5tRHpQTWZiaitFVStKQ1BhMzQzYVZTaG5sNFIzRlB1UTRsOHhhVEp2QTh4bnpoODZ4aTdyeDNrdzdlUEdCc2E0ZjgyZ0M0TGRIM0FFNU1UeWUrUWw4bmJaN0xyNm41Nk4reEdMZGNhMkZyYThQejFTemIvdWxxS1RnK09DcU9RWTBIS0ZpNnQwODZEQUI5NnBWa2hlY205Y2JTMTF4SzN2ZVErbEN0U2huSWphNkpNVFNWVnBYNG50cDJ0NjQrZmtKekFxbFByV1gxNkV3QWV2YWRLYldkR3BWSXhjKy92blBZNno3eStNMmhmODYrOUt3VUNnVUFnRUFnRUFvRkFJQkQ4OS9sWGkrQ3hhUkd3QUJkOExtTm5hYXUxeE4vUjFnR2ZRRi9HcGlXcHk0aVgzSWRTK1V0STBZaGVjaDhLT2hiZ3hSczVBRTlDbnpPNGVUK2V2L2JuZTJLY1pDOHl2dU5veG5jY2pVS3AwQkd2bmV3YytYT2V0bFZDMUpkb1FpSkRLZXhVaUdkaEwxaC9iaXVHQm9iODFtRWtUU3MxMUN1QWE4WlR2V1FWekUzTU9leStLMGZYSTBtUmpGL0lVL28xNlFtb2hjbDNueUxwWEx1ZGxsVkJUbmdlOWtKTGhQS1MrOUM0WW4yMi9Mb0dnUE0rbDVpeVl4YTNsMTJVSWxXUDNUdk5rcU9ydUwvOENqS1pESVZTUVlYUnRTUlJza3doVi9aTjJxcTN2OGd2MFV6ZVBwUG1WUnJUdjNHdkxNZFZQRy9STFBlQld0QjZFUENRSm5vRVozMHNPTFNNRjYvOU1UVTJwV0t4OHN6WVBROVBmMitPemRpTGpiazFMOTdJK1JZWGs2T29jdmVkc3dtTGZxMFQwUjM0N2hVT052WTZWaWhCa1NFTWFOSmI4bW9HZVBGR3p2SVRhOWsxWVZPV1NSVUhOTzB0L2R2QnhwNkU1QVE4L2IxL3VnaXV3VXZ1US9WU1ZYbnpQcHdKVzZmajVsb052NUJubE04UW9lN3ByMTV4b1UvY1BIVHJHSkZmb3JOc3YxaWVvblJ3YTgyenNCZDhqdjFDazRvTk1EVTJWZmNkNElPMXVaWGs3eDBVRWNMbVAzZFF0bkFacHU1UWU1SC8xbkVVK1hMblFabXE1T0VyWDl3elhzL1gvbW0yUnRyWGNIWnZkNjc1M2FUOXZKNUVmbzVpYnA5cGxDcFFrdVNVRk9tWVNzWEs4K2U4NDR6Wk9JbFJHeWJRdTJFM1p2ZDJsNTdIZDU4aTZiTnNLTTUyenF3ZnRSS0xORjk4RFU5RG41TW5sek5sQ3Jwa2UzM3Z2dkJrNWFuMStBYjUwYnhLWTVKU2tyamtlMDNMRGlZem5XdTM1NXJmTGZaY1A4aEp6N1BNNys5Qmswb05lQjcya3B0THpyUDgrRnBLNWl0R3lmd2xXSHRtRXdlbWJLZVZSeGZjWEt2ekllWVRrWjhpdGRxNzhlUzJkSTFHckJ2SFpkL3JsQzdrd3NST1kzRGZOWWVaUGFkUXdDSHJTYVU2WmR3NDgrQlAxcHpaeUl6ZDg1amVmU0lxVk5RdlY1Y3pYaGM0azVZVDRjK0hsekUwTUdEeFVlMEV1YTJxTmVQZHAwanBYdmVTKzFEVFJkc1AvTVZyZndZMTY4T2d0QndKOHc4dHc5TE1ndkVkUjJ1MWRkWHZKdHN1N2ViZzFKMW81aVNLWnBwbzBwQ2tTR2JpMXVtYzg3NklvNjA5ZVhQbnlmSWNCUUtCUUNBUUNBUUNnVUFnRVB4ei9LdEY4Q0hOK3dOdzhOWXhFcElUYUY2bEVmUDZ6WkQyUHdsOW5pWmc2d3FZbm5KdmFwV3VrV0hiaDVGdGh0Q3JRVmVDbzBJNTdYV2VXcTQxT0hIL0RBWXlBOWFjMlpUbE9FYTBIa3pKZk1WSlVTcElTRTdnK0wzVHZIZ2p4OVBmRy8rM0FUalkyTk84U21ObTlKekV0N2dZZGw3Wng4cVQ2MWg1Y2gzT2RrNlVLZVJLOGJ4RmNMWnpvbVhWcGhSMExDRDVnWU02cXRIL2JXQ1cvYnNXS0lXRnFUbStRWDVwRmdMcTgvcWU4SjFCemZwU3RXUWxKbXlkemluUGN6KzhwcTJyTjJmZHlPVTQyVGt4dm1PNmhjTUR1USsvdEV5UFNEN2pkWUdtbFJwSkFqakEyUWNYYUYyOXVkcGZISGdhOW9MNHBBUnFwbDMvQXZaWlIyZXZQS2xPTmxmUW9jQmZGdXd6RXZEdUZWKytmOVhyaVo2Wmc3ZU9zZi9HRVFvNUZxU0FRMTVTRkNuNHZQSmx5OWcxdUJZb0JhZ2pVZ0dtN3ZDUXprdEQ4eXBOSkovcEZLV0NSMEYrN0o2d1NjdDZJeWtsaWZLajNGait5d0l0ci9OVVZTcVZ4dFRSdVRmWG50bEUxUktWYVZpK0xyUDJ6djloVXNYU0JVdGhaV2FKcDcrM2x1ZjF6OFJUN2tQL3hqMHA0bHlJNHpQMnNlZmFRZTc3ZTFOK1ZQcm5sS0pNUVptcXBPeUk5SE1zVzlpVm85UDJjTkx6SEhHSjhTUXJrZ2w4RjBSQnh3TFlackRVeUZYWERsQkhUdWUzejB2RkRCWVdkNTdmcDA0Wk53d05ERWxXcERCMjgyVHkyK2VqWk41aWhIK0s0T0dyeHd4cDBaK1Q5OC95L3B0NkZjS1gyQytjdkg4V2dQditEekF4TXVaWjJBdWVoYjJnZnZrNmhFU0dNZmZBWW9JaVF4all0QStqMnY2Q2xaa2xWY2ZXWjNpclFWcFdLazUyamh5WXNwMDUreGV4NzhaaEhnWDVzWFA4UnV3c2JlbTJzQjkyVnJic25yaEpSd0RYWExjZlRaNG9sQXJjZDgwbXQzVnVEcnZ2d3RuT2llVW4xcUJNelg3bFIwMlhha3p1OGh2TGpxL20xck83MUMzcmhrL2dJNXh6T1dGalljTWwzNnVNYm51WWc3ZU80ZVphZzI5eE1jakRBM0Z6cmNIS0UyczVtTUd1U0VPZlJ1cUk2b2JsNnpLNGVUOXFsS29xZVptSGYzeVg3VVRHdzZESGpPc3dpcTUxTytBWDhveHloY3N3YXYxNGxLbnBTU3lURmNtOGZ2K1dTc1hLRXhEK1NpbzNOakxDLzQxY3h3L2NJNFA5a01ZUHZHSDVldExFWlhCa0tEMGJkTUVpazkxT1dQUWJxcFdzb25VZjZTTW1JWlpoYThieTZOVmpmbW5SbjIyWDlxQk1WWExlNXhMYkx1MW16WWhsV3BPcUFvRkFJQkFJQkFLQlFDQVFDUDQ1L3RVaU9LaTlzMzgvdUFTQTJJUTR6dnRjb2szMUZvQmF3TFF5czlTSlR2MGMrNFZYRWNGTTZLUVdlU00vUi9IbXcxdEpzUEtTKzFBc1R4RWNiUjN3a3Z0UXRuQnBRcVBDK0JZZlE2c01IcndQZ3g3ejRyVS9zL3U0Yyt2NVBZYXVIa095SWdVYkMydXFGSzlJMnhvdFdUSm9McWU5TG1Ca2FDUWxzbXRScFFuUlg5OXovY2x0dk9RK1BBMTl6cTFuZDJsVXNUNkRtdlhWOGdNSGRXVGpyeHUxdmM0MXlHUXlucXk3QjVqakpmZlI4Z012WGRCRjhySHUyYUFMYmZUWUs0QjZRbURmalNOWW1WblNMUzM1WjhZa29KbkhFeElWeGxXL201SkZERUJ3VkNoM1gzamgzaTA5Q3RkTDdrT0p2TVdrOFdURmwrOWYyWGxsSDRZR2hzVEV4MlI3N0kvSXFSKzRWNEFQTS9mOHp0eSswOWw0Zmh0dXJqV3dNclBrd3R6am1HUklsT2dsOTZGQzBYTFNQWldSakpNb1QwS2VrWmljeU5xem05bDBZWWRVSHA4VVQ3SWloZlhudHJMMTRtNnBQQ2tsaWJqRWVLM0VySUh2Z3JqNDZDb0hwcWpyZThxOWRieXNNMk1nTTZCeThZbzhEbjVDcWlvVkE1bEJ0c2YvVmNLaTMvRDJRemdQWHozbWxPYzVKbmIrRlMrNU53T2I5dEc2SnIrc0dVUFhPaDIxTEVweTIrUkNKcE5Ka2RQTGpxOG1OdUU3RitZZXc5cmNTcXNmbFVyRk9lK0x0S3ZaU3Bwc1NGSWs0eFh3VUxxSDUreGZ5TXMzQWN6dTdjNmdabjFaZlhvaktwV0tFL2ZQc3YvR1lSS1NFekUwTUdUem56dWxkcjhueG1Gc2FJVEh2Z1hJWkFiY1h2b25pbFFGRllxV1pjZTQ5VGlsMmZ2NEJQcnk1ZnRYbWxYUnRRb3hNalJpZnY5WkZNdGJCTC9nWnpqWk9tQmthRVI3dHphTWFqTkV5eU5iUStUbktONStDSmRzWGJMQ3lOQ0lRKzY3eUo4N3IzVGU2MFl1ejdaT1JtYjNkcGRXcFdoRTk5MVhEMUM1ZUVWY0NwVEU1NVV2elNzMzV2cVRXeFN3ejBkKys3eDR5WDJZMlhNSy9ScjNBQ0Q2NjN0bTdwa3ZQVE05TTlpR2VNbDlLT3hVa0xpaytHekhZV2xtS1VYdlZ5bGVFWUJ0djYzVE91YnVDMC91dmZSaTQraFZPaEhYRTdaT3o5NFAzTjhiMXdLbEpBRTg4RjBRbjJJL3MvWGlMclplMUY0cGs2eEkwYkcveWN5TDEvNk0zamlSejdGZjJEMXhDOC9EWGdEcXlZWDlONC9nRi9LTU5yTzc4Y2V3UlZxSmZ3VUNnVUFnRUFnRUFvRkFJQkQ4TS95clJmQVVwWUp4VzZaUnVxQXJqNEllOHozaE94TzJUcWVRWXdIS0Z5bWJadU9neHc4OElKTWZ1TndiSnp0SHliZFc0NnV0OFFPZjJYTXlRWkVodkg3L2xrbGQxSjdXOFVrSk5KbmVqdkdkUm1OamJrMjFFcFZaTTJJcFpRcTVVc2d4UFhJM0pqNkd2ZGNQc21EQWJLMHhPTnM1MGF0QlY4bW5Oa21SaklITVFCS3pMTTBzS0Yra2pEU2VSaFhxc1c3a0NxMDIxcDdkekowWDl5VVJMck1mZUViMEpYcTcrOEtUMVdjMkVoUVJ3cmdPSXhuUXREZm1Kdm9qV20wdGJTaWRGaDI5NU9ncVRJeE1XSFJrSmE0RlMrSG1VcDNGUjFhaVRGWHlOUFE1cGRQc0g3SWJUMFlXSGw2T3JhVU56U28zSmlUcTlRK1B6NDZjK29HLyt4akJ5TlpEYUZpaEhqUDMvQzZOTTZNQXJsS3A4QTU4eFBpT294bVlac0dRZGIvZVZDeGFUcHBZMGJEL3hoSGlFdU9aMlBsWHJmSlQ5ODhSbnhTUGxabWxWTGIwMkIvVUxsMkQycVZyOENuMk0wRVJJZnlTdHRvaE8xd0xsdUxPaS9zRVI0WlNNbC94SHg2ZkUvYmRPTXplNjRjSWZCZUVUQ2JqL2JjUE5LN1VFR2M3Sjk1OWlxUkRyVFphZnVEZjRtTG9XS3RObG43Z1FSRWhiUGx6Sjl2R3JjZmEzSXBQc1o4bC8ybFFQNE9SbjZQb2tNR1ArV0dnTDRuSmlkUXZWNGM5MXc1eTlNNUpBSzNKcXRxbGEvQnIreEc0ZHh0UGkxbWRxRnVtbGpRNW8weFZVbWxNSGFaMkcwL2ZSajJrZHAzc0hIbjVSczZ3dGVuKzlCKytmVVFta3pFeFUwSk9tVXpHN29tYnNURzNabkN6ZnBBaEQ2Vjd0L0VzUHJxS3N3OHU2Snh2VWtveUFNdFByTkc3aXNTanR6c3RxalFCSUkrZDB3OGp2N05EWTZua0pmZWhvRU4rMXAvYnd2RVord0N3dGJCbTFhbjFBSFNyMjVFUDN6NFNHdjJhdW1YZEpORzZrR05COWt6Y3JMZHRyNENIMUNoVmxVNjEybVU3QmdkYjNZbXVxQy9SK0FZOWtiWXZQcnFLallVTmo0T2Y4amo0S1FBRkhmTlR2a2haSFQ5d0J4dDdTdVJOajhpLzZuZFR5eU05TGltZWdVMzdNS2ZQTkswK2t4VEpMRGkwak9aNkpqTTA3THE2bjRXSGwxTThiekhPenQ1TVlhZUNiTDI0QzljQ3BjaGxaY2VZdHNNb1g2UXN2MjZjek9BL1JqT3l6UkFtZFI3NzB4UFBDZ1FDZ2VEZnlja2czZFZZQUoxS3FQOE9ma3o0d0oxM3QzVDJPNWc3VUM5L1F3RHV2THZKeHdUZFBEVDE4amZBd2R3eFIvMzRmMzZKL1BOTG5mMnV1Y3RRT25lWkhQV1RrN0htcEovL0xkZEVJQkFJQkFMQi8yNysxU0w0bEIyelNFcE9wRlcxWnJ6OUdNNjIzOWJTWWxabmhxMzlqYXNMenVBVDZNdXY3WWZyMVBPVWUrdjRnYi8vK29GU1F5c0Q2a2pDdFNQVlh0RWFQL0R3VDVGRWYvMGd0Ykg2OUVhc3phMGsvMnBMTXd2ZWYvdkl3bVhEdFBwS1Nra2lXWkhDcXBQcldIdEdWMmlTeWVENGpIMDRaSWlXMXZpQmEwUVhUMzl2ZWpYb2ltV21aZisrUVg3VVNoTUVOWDdnZlJ2M0lDZHNPTCtOMWFjM01yYjlDSGFOMzZUVGRrYlUvcnpWa01sa0hMMTdpdnYrRHpnMzl3ampOcnN6Y2V0MHBuUWR6NTBYbnJTdTNweFplK2RUdXFBTFpRcTU4dkNWcjFaRXVUNU9lWjdqNk4xVDdKNjRtWUMzZ1p6Mk9rOU1mSXplNk5vZjhWZjh3RnRXYllhbG1RVkg3NTdDMU5pVVNucjh0RisrRGNpeEg3aW4zSWRDVGdXSlQ5U09tQTE4RjBRaHB3SzY1UkZCV3BZdG5uSnZydnJkNUVTYWVKbVZIN2crWEFxVUJPQng4Tk9mSm9MN2hUeWxXc25LbUJxYlltK2RtNTNqTndCdzlPNHB6RXpNS0pXdmhKUkU4djVMTHl4TXpTbWV0MWg2WWttWlRMTEtVYVlxbWJMVGcrNzFPOU9nWEIzbTdGL0UwN0FYMHJrQ3JEcTFucnBsYTJtdDJyais1RFlsOGhVanYzMWVjbHZuWWxEemZoeTVmUUxYQXFWSVZxVGdHL3hFbW5RSWZCZEVRUGdyRmcrYUs5WFgrSUZuL3Z3VUNnVk5Na1QzeGljbnNQSDhkbHBYYnk1TjlBQmNlSGlGeE9SRXJlU1ZtWEhKWHdLYlJyclAzR212ODZoVUtnWTEwMDBrQ1ZDbFJDWDFHTi9JYVRQNzcvL3dzckd3NGNtNmU4UWx4Zk04N0NWNWNqbmgzbjJDTkJtaFdWWFFjbFpuM0Z5cjR5bjNKcGVWSFM3NVMvNndiWTBQZDlTWEtHNC92NS90c1NOYUQ2Wm9zOEphWlVmdW5GUW5NYlZWLy9CODl5a0NLM05MeVEvOHpZZTN6T2d4Q1R0TFd6MSs0T2tySUVLaXdnaU5mazNUeW8xWWYyNHIwVi9lUy9zeSsreHIySFAxSUNQYkROR0tPQStOZm8zSDNnWGNlWEdmWGcyNk1ydTNPMlltWnBLWGZKYzZIYVJqRzVTcnc2bFpCeGkwYWlRYnoyL0hOK2dKNjBZdXg5SFc0WWZYVFNBUUNBUUNnVUFnRUFnRUFzSFA1MThyZ2k4K3VvcXJqMjl3MnVNUXZ4OWNTaTNYNnRoWTJMQnk2RUlTa2hJSWlnelJTbWlaa2N3Unl2ZGVldUhSZXlyTktqY21OQ3FNL2l1RzQrWmFnNVAzenVCczUwUVI1MElVY2l5QS9HMEFDY2tKM0hwMmx6M1hEbkp3Nmc2dHhKWWw4eFZuVkpzaDBuWmNVanlManF5a2JZMlcxQzNqcGpPT0kzZE9rcFNTcENXQUExcCs0QisrZlNRa0treEh5TlA0NWc1ck5RaUF4OEZQU0VwSnhzMmxPZ3FsZ2c2Lzl5STVMUnBWSDFGcC9yNm5QTTlsNlJXK2J1UnlYQXFVNUlIY2g2RXRCK0lUNk11TTNYTlpObVFCeGZNVVpjUG9sZHg0Y2h2M25iT1oyM2M2SFd1MXBlM3Nib3piNHM2Q0FSNWFmdUQ2dVBYOEhwTzN6MlJNMjJFMEtGY0hPMHRibEtsSzlsNC96T2dmMkVqbzQ2LzRnV3RFZnkrNUQxVkxWTktLQU5mZ0pmZkcyTkNJZ1BBZ0F0OEZhZTNMYlpWTDhpN1grSUdYeWwrQ3RXZlRKenBTRkNrOEMzdUJUQ2JUS2s5VnBlSVQ2TXVJMXVwN1JhVlNNZi9RTWhwVnFDZUpvMTV5SCtuZTA0ZEtwV0xmamNPMHE5bUtNb1ZjNmVEV21pb2xLdjd3dkhQSzhpRnFjYkgrbEZhMHpXQjc0aVgzSVRFNWtiSWpkYTl4bVJIcG43VnJnVkpjL1AwRUFCdlBiK056N0dkbTlGQmIrbGhiV0JNUUhvaEtwVUltazNIajZXMThBbjA1N1hGSXE3M3JUMjdSdEhJakFOcldhTW1UME9mU1pNempZSFdFc1NaaDVvNHIreWlSdDVoV2NsQXZ1UStPdHRvUnhhQ2VOTkJNSElCYWdMY3lzMlR4d0RsYWt5K25IMXpRc3J6UlI2ZmEraU9rRDk4K1R0Mnliai8wYVhleWRXRFhCTzFJOGFTVUpEejJMc0RZeUFpUDN1NllaUERkejR5TmhUVXltUXlmd0VlWW1aalN1WFk3WkRJRHJhU2FLWW9VeVE5OHcvbXQxSFNwcnVWdm42eElJZUpUcE02OTVoUDRDRk5qVXp4WFhNc3lnVzkyZU1tOTZkMndHeDY5cHBLUW5FRDVVYldZMjBmOW5uai85UU0xeGpkS0UrWjlkUHpBWi9XYUtyVno3TzRweVN2K3ZQZEZYcnlScHc2aStBQUFJQUJKUkVGVTh5am9NVDNxZFphaTJUVjhqZnZHV2U4L0tlQ1FueG05MVBkYlFuSUM2ODl1WmZPZk83Q3pzbVBuK0EwMHFsQmZxaU1sVDgzMFdSZkxVNFNUTXc4dytJOVJ2SW9JNXN2M3IwSUVGd2dFQW9GQUlCQUlCQUtCNEIvaVh5bUMzM3ArajUxWDlySm40aGFLT0JmaTRTdGZwdmVZQkVDdE5BRjA4NTg3c0RLenBKd2VQL0RBZDBHTTd6Z2FBSGw0SU84K1JkSytabXNjYk95NStmU081S3VkTWJGZExkZnFKQ3RTV0hCb09jZnZuZUdQNFl1cGxDYkFhYWpsV2tQcUgyRFM5aG5rdHM3RndnRWVPcEhOS3BXS1AwNXZwRS9EYmxybG1mMjNQZE1TTS9aYU1saEx1RXBWcFpLaVZGRERSVzF6SXZtQjJ6cndMUzVHeTFZaU04bUtaSmFmV0V1YjZpMnlUUjVYTkU4UmFUeXhDZC9wdTN3b1l6dU1wSU5iYStsYXJqbXppZlp1cmVsUnJ6TUFpd2JPWWRqYXNSeTljeXBiUC9DVDk4OHlkYWNISFdxMWtheENLaFl0UjRtOHhkaDRmaHV0cXplWDdHbHlTazc5d0xYcmVOT3pmcGNzMnpNMU5tWHBzVlU2KzFwWGF5Nko0QW5KQ2N6cDdVNm5PdTIxRW9YZTkvZG13SXBoSEhIZmhabUptVlNla0p6QU9lOUwxRXo3N0tLK1JHTnFiS3BsbWVJcDk4Yk5OV3MvOElldkhqTnI3M3ljY3puUnZISmpWZzlmcW5PTVBEd1FTelBMdjUzY0w3TlhQcWl2MTdCV2c3UWkvSHN0R1VTM3VwM29YS2U5VktieC9MNzMwb3YxNTdaeDJIMm5sRHpTdFVCSjRoTGpDZjhVUVM0ck8rWWRXRUxMcXMyMDdzV3c2RGVFUnIrbWNjVjBzZExUMzVzdWFYMWtuTHdJZkJmRWtkc24yREJhMnk3SVUrNURUWmZzN3dYL3R3RnMrWE1YazdyOHF2V01hdXhveHJZZklaWGRmZUdKYi9BVHJUSjlSSDk5eit2M2I2VkpqdXh3dEhXZ1lmbTYwblpDY2dKRC9oaURyYVVOZXlkdHdkbk9DVkJQQ01oa01pM3hOdk81V3BwWnNPN3NWcDE5bjJNL1U5QWh2K1FIUHFCSmI2MzlkMS9jWjlTR2lUeFlkWVBXSHAwbEs1ZUU1QVNTVXBKd205RGtoK2Vob1VMUmN1d1l0NTVrUlFxUGdwNHdzRmxmUUgyL0twUUs2Vjd5VE12WFVLYVFLMC9EWGpDb1dSOHRQM0ROZXpSSmtjeWgyOGNaMW5JZ0JqSURadmFjd3NlWVR6U2UxcGI0NUFRV0Rab2orZURmZUhxSHFUczlhRmE1RWN1SHpKZWV4Y2pQMFd5OXRJdCtUWG94dnVOb0hUOTZ6WHREbi85K2J1dGNISnk2ZzZndjcvL3krMGdnRUFnRWdoK2h6NGJEd2R6eGgvWWNHZ3VRdjlwMlJrcG5zQ1A1dS8za1pLdzU2ZWRIYmZ3M3JrbFcxaWdDZ1VBZ0VBais5L0t2Rk1GeldkcXlldmdTYXJwVTQybm9jNzJXQjE1eUg4b1ZLY1BuMkM5YTVUZWYzUVhTQlk4ai80Kzk4dzVyOG1yLytDZnNJVU1SOTE2NEZSYzQ2NjU3VnEyemJxMTc3MW0xV3JYdXJWajNYampyUUJSQkFpZzRRSUtnNGdJSHlDYUVsZDhma1VkaWdsckwrM3ZiMS9PNUxxNmFzNTV6bm93bTMzT2Y3MzNqSkEwcU9VblIyTm45d0crRitqUDd2YmhlM0w0WXRjcldZSi83WWFiM21DajUrZW9qSXpPRFh3Nyt4aG1mQyt5YnNrT3Z0VWZBbzd1OGlubE4rM3B0dE1vLzlnUDNEdmFsVnJtYWVyMmh6VTNOSkt1RzdOSHROcGJXVW9TNFB1UWhHdEZuZE1maFZIN3YzNTBUM2dvL2JDMXRpRW1NWlVxM3NReHJNeERRZUR6M1dqYVFIeHAyWmxIL09WTDdPdVVkdWJic0hHTzNUTlVyUmllbEpQUHJrWlhzZHovQ3dKWjltZDluaHBhNFAvV0g4WXhZUDU3QnEwZXhaOHEydnlUZ2Zxa2ZlQll2b2lPMGJCaXlrK1VIUHUySENWSlV2ajVDSXg0eDQ0OEZBQnoxZE5XcWV4c1hoWUdCQVgxWDZJOXF0ekszcEUzdFZoVE9WMGpMR2lSTGdCMmNnNVVHd09FYnh5bVNyNUNXclVkMi9CNzYwMlBwQU5iL3ZPS3JSWER2anhMTFBuLzdncGZSa2JTcDNWS0tybjRSSGNIYnVHaXRzaXordkgyRkNkdG1VS04wVlR3ZnlIR1ZuNWRPTmdBb25qL2t4TTNUSkt1VUxQbHBybFpmdDd2WHNMYXdvbTU1VGVMUWVHVUNRYytDS1dKWGlDZXZubkx0dmljOUduVkdsYVppOG83WjFDeGJuVGJaa3RabXZYK245NWlZNC9vVUx4N1NaL2tRNmxlcXAzT3ZzNFRSN0p0YXg3eGNpWWlPL0t3STdoMnMyYmo2SzVzeG9IbmVoNjBiaDRGTXh0R1plN0N4MUh4dXFOVnExcnB1Sml6eU1TZm5IS0JDMFhJNmZlVUtQNlowRzBjdlBSczZDdzhzSTFHWnlOdjRhQjVGUHRHWmw2djhITTFyTk1IVXlKaVZRei9ZaXlTbkpQUHJrZDlKU2tsbVZxL0pXbEhRR1JrWnVGemFRN2VHbmJST3NtUzF1ZlA0SHFucHFUaFZxQ1BOcjJTQjRoVEtXeERRYkk1azVXdm8yN1JudG5XODl3TXZvbmt0N2J0NkNLVXFSU3RaWjM1ck8xWVBXOHJJRFJNWWxCelBpTFpEMkhMZWhhQ253VXpyTVVIYWtNdWlUS0ZTZUsyOHJIUGlKZ3R2aFIrVmlqdGdhMm1qdDk3Y3hGd0k0QUtCUUNBUUNBUUNnVUFnRVB5WCtTWkY4T3FscTFMOWZkU29YT0dubGRRU2tCSmFKcVlrVVhlQ2JsUkFsaDk0ZE1JN2puaWM0UGRodjBwMVBpRzNtTjkzUmpZLzRYcWtwS2F3OU9ncWdwNHBNREkwNG9UWGFibzM2RVFCVzN1ZHNVTmVoTEpnLzFMdWh3ZXhZL3dHNmxhb3BYY05oejFPNEZpMk9tVUtsZElxLzlnUC9LZVdmVDRielp1U21rTEFvN3YwYmRZenh6WWZYeU43b3N2UHRYVnlxTVA4UGpPMHlzc1ZLY09hNFV1MWhNY3N6RXpNdVJVYVFJOUdINktGMVdvMXAzMHVzUHpZYXFJVFl2aHQ4Qzg2WWhYQTk3VmEwTGRaVC9hN0g2SFR3bDdNL25FcTNSdDBRaWFURWZSTVFjeEhteHJaOFFtNWhVT3g4bmdHZWVmWXBucnBLdEttaEhld0w2YkdwcEtsUm5hKzFBL2NObzh0RTd1TTBsdTNZUDlTT2pxMXBZdHpCNzMxbFV0VTFGc2UvQ3dFQUR2cmZIcnJINzRNNDR6UEJXYjJuSnhqc3I0Tlo3ZFNxMndOT3Racis4bjVmd3BOWXRuYUg3enAzMGZHbHlwUWd2amtlQUN1M2J1QmhhazV4ZTJMU1dVQXBpWm12SG52b2Y4cTVqWFg3M3RTMExZQUJXenpVN21FQSs4UzNySDV2QXQzSDkvbjhJeGRXa2t5TXpJek9PRjFtbGFPelNVYkR0K1EyNWlibUdGdVlrNWNjanlPWmF2VHdyRVowM2JPNC9uYkY1eGRlRlJyN2puNWdZUEd2bWI3bjd0WWQzb0xUZzYxMlRUcWQ2Mk5HQUQvc0xzVXpsZElFblhmSmNSdzhiWWJDL3ZOUXBtcUpETlRuZU45ODNvZ3g5N0dqZ0kyOWlSOTVBV2ZoWW14Q2NiWkxFYUNuNGN3ZlAxNEhNdFVaOFhReFZvbkNtUXlHYjhQKzVXT0Mzb3haTTFvemk0NEtnbmtBSWtwU1FTR1A2Qk1vZEs4amROTkNDVlgrREgwK3dIY2VYUVBJME1qTGQvNHQzRlJYTGgxbWUzak4yQm1ZaWFKL2w0UDVDdzg4QnQxSzlSaWZ0OFpPcjdvVWZIUkJENTlRRnh5QW9lbS82RmpKeVJYK0ZHcGVBVnBucHBUTmZYWWVIWTdTcFVTVi9rNWxnOWVwRE5YenlCdnlaYmtiVndVcTA5dVpGem5rVG9DdFdQWkduUndhc3ZKbTJlNGZ0K0x3dmtLY1hUV0hwM1AweXh5RXNDek5rdCthTlJGYjcxQUlCQUlCQUtCUUNBUUNBU0Nmd2JmcEFpZUhXK0ZuNVFjTW92QTl3a3R0NHhab3hQQk4zak5LRWtZVzN4b0JSV0tscU5hcVNxRVJUN20zcE5BWXBQaWFGakptV09lcDhodmJZZTN3cGUxcnB2SloyWEwyUVZIQ0gzNWlER2JwOUJ1L2crTTZ6U1MzazE3WUd4b2hIL1lIUTVjUDhvSnJ6UFVyVkNMY3d1UFViSkFjUUJPM0R4TldrWTYxdVpXR0JrYTRmVkF6bEhQVSt5ZHNrMW5QZG45d0VIanJmd3g4Y254WEEvMHd0YlNCa01ESTA3ZVBBMUFreW9OOWQ2aloyK2Y4eWp5Q1ZibVZpU3JrdG52Zm9SV2pzMTBoRDk5WlBtQjZ5TzdBSDdoMW1XTWpZd3hOakxtdk44bE1qUFZmRmV0RVdrWjZiakt6N0hqejkwb1hqeWtRYVY2SEppMlU3bzMrbGpVZnc3R2hzYnN1cktmS1R0bXMvSE1OdlpOM2NISTllTjVIdlh5ay9PVksveWtLRjU5M0ZwN1hhdnRwL3pBODFubHpUSFJaSUl5a1JOZXB6ODVsK2RSTDZoZDNwRkhrVS8wMWorS2ZFS1graDIwQkUwQTQvZnptYjM3RjA1NG5VYjIzdTRCUUptYWpGeHhpNm9scTlCUFQwSkdnTUNuRDdoKzM0dVRjdzk4Y240NTRmZlFIMVdhaWt2K1Z5WGJJTkRjTDFXYWlscmpHdXYwY1J6YlNPdnhocDlYMHE5NUw3MVI5Qm1aR1R4OTg1eERIc2RaTm1naGRjbzc0aW8vejgxZ0gyd3NyYm56NkI1aGtZOVpQWHlaMU1jNzJKZEdWZXF6ZHNSdmdNYkhlcXJMYk03N1hjSmx3a2FkNkg5OWZ1RFBvMTdpNm4yV0l6ZE84U3JtRmFNN0RHZHNweEdTblVaMlloSmplUjN6aGtuYloyRnFiSUpQeUMxczg5alF1bFl6cW8rcVQxcEcrbWZ2b3o3ZjlDeTJqVnRIYThmbUFFemFQb3VUM21jd05qVGlYV0lNdlpjTklqRWxpYVNVSkJKVGtraE9TWmF1OXp6cUpkUC9tTWVXTVd1a3Nmd2UzaVpUblVtUHBicW5SYkp3cmxnUG54QS8walBTbWZISGZBcmxLMGhHWmlaLzNyNU0xVkpWYUZLbEFZQ1VUeURvYVRCRjdRcVRscDdHTkpkNXBLYW5va3BUb1VwVG9VeE5RYWxTa3F4UzRoOTJoOFVIbC9OTC85a2YzWDlmNllTRk1sWEp2U2VCOUczYWcvM1hqbUptYk1LVWJ1UG83TnllMEloSFhMdnZpYlY1SG9LZUtUUjJNNTEvUnBXbVl1U0dpUlRLVjVDaDMvOUVUR0lzZ1U4ZmNQZEpJTmZ2ZTNJck5JQUtSY3N4dmNkRW5yNTV6akhQVTdTYzFZbWFaYXZqNUZDYktpVXFVY0srR0ZWS1ZzcHhvd2crdlZraUVBZ0VBc0YvZ3MvWmVnaitmeERQZzBBZ0VBZ0UvejYrYVJFOFU1MnA1UWVlaGVMRlE4b1ZLVVByV3MyMUJLNTRaUUlHTWdPK3E5cVE2SVIzZUFiZDVPQzBQOWgxWlQvYkx2eUJxYkVwTTN0T0lwOVZYcndWZnRRcFg0dE41M1l3dk8xQStqZnZqZkg3S01wZDVwdVp0bk1lUnoxUDBjbTVIWU5XLzB6QW8zczRscTNPbHJGckpIRXJpM1dudHhEKytoa0FCaklEeWhjdHk1YXhhMmo0VWJMTWovM0FjK0xScTNER2JwNHFQYmEyc0diWndJVTZZbW9XWjN6K1pNWHh0ZExqc29WTE02bnJXTDF0OWMvbjh3TFJWSmM1SktZa0FWRFVyakJyUi82R2xYa2VsS2xLVmh4Ymk0MmxOVnZIcnYya2pVd1dCaklERnZTZFNiTWFUVmh6YWlPak93eW5xRjFoVHN3OUFPcWNJM0EvaDB3bTA0b0kvWndmZUZZU1JuMjhpSHFKWDZqL0o2L1h5ckU1U1NsSk9iWXprQm5RUjAvMGZyMEt0Vm5ZZHhieUVEOVNVbFZhZFZibVZzem9NWkUrVFh2a21LeHd3NWx0ZEhadXI1VWs4a3VKU1l5VnhOUkt4UjIwSW1SOVF2d1kzL25uSE1YMzdPVE5ZNnRYWEFhTlAvUlJ6MU9zSDdtQ0R1L3RnQjYvZW9KSG9CY1ptUm1Vc0MvR0h4TTNhOWwrak84OEVvTnNZdWFSR3llNDVPK095NFNOTkttcXUvbnpzUjk0cGpxVFhrdC9JallwanE0Tk9qS3k3V0NLMnhmTGNmNUQyL3hFc2tySnE1alh5R1F5YXBlcnlhZ093ekF5TkdiNytBMmZYZi9ueVBLREI4Mzd6S0ZvZVVvWEtvbU5wUTAyRnRiWVdHcitiRDk2dk96b2FpNzVYK1hCOHhESnlzaGI0VWVYK2gzNGJkQkNuZXRjOUhkanhiRzFGTFVyVEN2SDV2UnMzSlZIcjU0UUZ2a0VZeU1qdnF2YWlIR2RSa3F2Y3lOREk0clpGYUZTOFFwWW1sbGlaWllIUzNOTExNMHN5R05taVpteEdlYW1acGkrLys4Qjl5TWM4enJGaUhhREtXcFhXTHJ1dG5IcnBZU2VXWDdnRFNzNzA3MWhaNjM1M1hsOG55V0hWZ0FhSC9rcDNjYlN0Rm9qdkI3SWVSVDVtSk56RDdEazBBcDJYZG1Qc2FFUlZVdFZ4cmxpWFJiMm02MWw1VFN0KzNqTyt2NkorejBQOXJvZElqRWxpWFoxVzdOcDFLcFBQZytmOGdNWENBUUNnVUFnRUFnRUFvRkE4TTlCcGxiL0RWWHdYMDY4TW9GRDE0N1J0VUZITGIvYUx5VXVLUjRiUzJ2VWFqV3A2YWtZR3hsTHd0M3RzQUFLMkJhZ2NONkNlc1hHQkdVaW9CRnViZ1RkcElDTlBRN0Z5dXU5amxxdEpqVWpqZlQwZEV5TlRYSVVMNU5Ta25rUjlaTHlSY3ZtS0NCbWpaZVNsa0phZWhwcU5WaGJXSDB5cWpzcVBwcm8rSGRrcURPeE1ER25SSUZpbnh3L2k5VDBOT0tTNHNodmJmZEZVZU5xdFJvMWFwMnhYMFJIVURSZjRTOGE0LytMak13TXJ0eTVobU9aNm5wdGJUeUR2Q21VcjZDT3ovVS9uZFQwTkRhZjIwSFB4bDBwbksvUVYvVi8vT29KcHNhbWxDeFFYSG91VTlQVE9IanRLQzBkbTJtSm5WOUx5SXZRSE44dlg0SmFyZWJ4NjNES0ZpcXR0LzUyV0FEMk52a3BZZi9oeEVGb3hDT0s1eStxbGFUMG4wQkdac1lubzVXekV4VWZ6WXVvQ0sya3ZDK2pJekV6TWRXeWxNa2lOaWtPcFVyNVZhK0ZMeUZlbVVCY1V2d243WnBDSXg3eDRGbUlsRkEzTzJxMW1yU01kTlNvdFN4Z0FKNjhma3JwZ2lVSmpYakV1NFFZYXBhcGhxbXg2V2ZucEZhcmVSSDFFanRyT3lrWmEwNTRCSG9SR2ZOYXJ6WFR2NDNyNFhMbVhsbkpIOTErcDJ5K2I5ZkQzT1gyUVhZSEhHZFcwN0cwS2FjL1o0SkFJQkQ4WFlhN3ppRDRiUmczaHY3MTVJclpFektLYU9UL0h1SjVFQWdFQW9IZzM4YzNMWUlMQkFLQlFDQVFJbmdXUWdRWENBVC9Id2dSL04rUGVCNEVBb0ZBSVBqMzhVM2JvUWdFQW9GQThMOUNlT3h6cmo2KytWVjluOFo4T2wrQ1FDQVFDQVFDZ1VBZ0VBZ0UvMmFFQ0M0UUNBUUN3ZjhBNFRFdjJPVi85TDg5RFlGQUlCQUlCQUtCUUNBUUNQNXhDQkZjSUJBSUJJTC9BWnFXcm8vSFZ4eXRGd2dFQW9FZ08wcWxra09IRG1GdWJzNlBQLzc0MWVPb1ZDcGNYRnhvMXF3WmxTcFYwcWsvZnZ3NFVWRlIvUFRUVDVpWi9iV2NLeGtaR1Z5NWNvVVNKVXJvSFZzZ0VBZ0VBb0hnWTRRSUxoQUlCQUtCUUNBUUNBUUNBREl6TXpsOCtEQ0ppWWswYmRxVVFvVytMa0cyWEM1bjU4NmRSRVZGTVcvZVBLMjY5UFIwVnExYWhaV1ZGU05HalBqTFl6OS8vcHg1OCtaUnFWSWxkdTNhcGJkTlNFZ0lDUWtKT1k1UnBVb1Z6TTAvblFSYklCQUlCQUxCL3c1Q0JCY0lCQUtCUUNBUUNBU0Nmd0c1a1lReExTMk51TGk0VDdZWk1HQUFxMWF0WXZYcTFVeWRPdldUYlUxTlRiR3lzdElwZDNkM0I2QjE2OVk2ZGNIQndhaFVLcjc3N3V1U0VKY3FWWXF1WGJ0eTdOZ3hQRHc4YU5La2lVNmIzMy8vSFg5Ly94ekhPSFRvRU9YS2xmdXE2NHRrbUFLQlFDQVEvUHNRSXJoQUlCQUlCQUtCUUNBUWZDUGN2WHVYa1NOSGZsRmJOemMzM056Y1B0bW1lZlBtTEYrK1hLc3NOVFVWRHc4UDdPenNxRnUzTG5mdjNzWFB6MCtxRHc0T0JpQStQcDRkTzNia09IYjM3dDNKbXpjdk4yN2M0UDc5KzFwMUtwV0tQSG55SUpmTENRd00xS3JyMjdjdkFPYm01a3liTmsycmJ2ZnUzWVNIaDJOaFlmSEpkUWtFQW9GQUlQamZRb2pnZ3Y4S0daa1pHQm9ZL3JlbklSRDh6NUtwenNSQVp2RGZuc2EvanJTTWRJd054ZjhhQlFLQlFQRFA1R1RZaDl3UGZ6Y2F1WDM3OWpnNU9mMnRNVDYyT2NuaTZ0V3J4TWZITTNEZ1FBd05EUWtJQ0dETGxpMDY3ZVJ5T1hLNVBNZnhtelp0U3Q2OGVibDE2eGJIangvWDIrYjA2ZE02WlowNmRRTEF4TVNFamgwN1N1VVJFUkVzV3JTSW1qVnJVcVJJa1UrdTdWUGs1dk1nRUFnRUFvSGcvd2Voa0FBaEwwSjU5T3FKOURoVG5jbllMVk1KaTNqOHlYNXBHZWs4ZmhXZVk3dkROMDVRWTB3RE1qSXp0TW9mdlhwQ21jSFZlZmd5TE1leDB6UFNhYitnQjk0SzN4emI3TDE2aUJhek91WlkvNS9pNzZ3THdGdmhpL09rNWtTK2UvV2ZuT1pmNXUrdVN4LzczQS9UWi9rUTFHcDFiazN6cThsVVp6SjV4MnptN1YzeVJlM2xJWDY0M2JuMjFYOHZvaVAwam5zL1BJaG1NOXB6NWM2MVhGdWJSNkFYTFdkMUlpa2xPZGZHL0R2OGZuSURYUmIxeHYzZWpiODFqdnM5RHpvdTdFVzhNbWMvUy8zOWJ0Qm9TbXVTVmNxdnZuYXlTa243QlQwNDd1V3F0Njd0dk80Y3ZuSGlrMk1jdm5HQ2ZpdUg2YTI3ZHQrVGxyTTdmZEVjWGVYblNVeEorcktKZndiL3NEdDBYOUtmNklSM09uVmhrWTlwUHFNOVYrOWUvK3c0Ri8zZHFEaWlEbDRQOVA5dzMzQjJHN1hHTlNiaUgvWTVKeEFJQkFKQkZwVXJWNlpkdTNaLzZ5OG5zZ1RyRGgwNkFOQ3ZYejg4UER6dzhQREF6YzBOVTFOVENoUW9JSlhsOUZlbVRCa0FKazZjaUtlbko0c1hMMmIrL1BsNGVucHEvWjA0Y1lJbVRacXdhOWN1UEQwOUtWYXNtTjU1N2QrL244ek1UQVlNR0pETGQxTWdFQWdFQXNFL0hSSHVCb3pmT3AxdURUb1NYdmdwTFdvMkpURDhBZWY5THJGczRFSmVSRWNRL3VvcDZaa1puUEc1UUd4U0hER0pzYnlOaStKbFZBU1o2a3phMUc3Si9ENHplSmNZcXpYdWxRQjN5aFFxaGVKRnFGYjU1WUNybUptWWtwYWVSdEF6aFZSdWEybERVYnZDQU54N0VralEwMkFjaXBiUGNkNGVnVjZVTC9KMVBuWmZTdVM3VjdtNnJ2amtlQ1p0bjBXWCtoMHBuSzhRcXZSVVhDN3UrZXc4akF3TUdkNTJVQzZzU0VOdXJ5c25Ia1UrNFdhd0Q1NFB2R2xjcFVHdXpmOXJNSkFaOFBqVkUwSmVoREt6MXlUTVRYSk9CSlNla2M3MG5mTklTVlZwbFVmRlIyTmhhbzZGcWViNGFMSXFtYVNVWk94dDh1dU1zZUhubFJTejA0Nnd1Um5zeS9CMVk2bGV1aW9PeGNycjNRaXhzN2JEeE1oWXB6em9hVEJQM3p6WE8xOVgrVG5pa3VPNWZ0OVRiMzBSdThMVUxGT05CODlER0w5bG10NDJjM3RQWTZyTFhMMTEyVGs4WXhlbENwYlFXNWVSbWNHczNiL2dLaitIc2FFUmU2OGVvbG4xeHA4ZE15Y3VCN2lUckVyRzJselhaL05UMkZubEplTGRLMjRHKzlDeVpsT3R1dVl6Ty9BaTZxVk9uK2s5SmpLazlZY2ZoR3RkTnhNUkhjbDMxUnJwdE4xMGJnY3ZvbDdTck5xbjEzYloveXA1ODlqcXJYTzdjdzFMVXdzc1REK2RrT3JoeXpBbWJKdE9KNmQyckIzeEd3QzlsZzNVdTRhUE1UYzE1K0tpazlLcGs2U1VaQ1pzbTBuRHlrN1lXZVhUYVYvVXJqRHh5Z1Eybk4xTzh4bzVlNVRLUS93WXQyVXFwUXVXd2ovc0R2NWhkNlM2eGxVYmtxeFNzdXJFQnB3YzZuRGM4NVJXM3dLMjl2UnEwdjJ6Y3hjSUJBS0I0UCtERXlkT3NHclZxci9jcjFTcFV1emJ0MDl2M2NPSER3a0lDQURBMWxielBjREl5QWdqSTgxUHoxdTNicUZTcVhCMmR2NUxsaVFaR1JuczNMbVQ4UEJ3cWxhdFN1SENINzZINzl5NWswdVhMdEd3WWNNY2ZiNWpZMk54ZFhXbGZQbnlORzc4OWQvUEJBS0JRQ0FRL0R2NTVrWHcyS1E0RkM4ZVltcHN5c2dORXdqYzdJTmM0VWUxVXBVeE5qSm05TVpKbENoUW5KVFVGQ0xmdmFaNWpTWVV6RnVBQWpiMkZMQzFwNkN0UGZtdDdSancrd2h1QnZ2b3ZVYjcrZnFQeUxWZjBFUHI4WlJ1WXhuVFVaTWRYUjV5aXdwRnk1SFBLaStnRWRjNkxPakoySTRqYUZlM05abnFUSHhDYmpPNTY1aGN2QnU2VE40eE8xZlhOZFZsTGlYc2l6SDlod2tBQkR5NnkvSmpheWhkc0NReW1ReUF4Ni9DS1doYkFFc3p6WmZpVnpHdktWK2tiSzZLNExtMXJ1NE5PM1ArMXFVY3I1T2VrWTZkVlQ1OFFtN3JqU1Mzc2JUaGg0YWQvOExNL3g2dEhKdVRrcW9pS3Y0ZHhmTVh6Ykdka2FFUjEzKzdvRldXbHBGT3RWSE9yQnk2aE85cnRRQmczdDRsaEw5NXhwN0pXejk3N1FQWGpqSnYzeExTTTlLNUdleEQ0Nm5mNjIzbnU5cWRBcmIyT3VXSFBJNFQ4T2llM2o3QnowT3d0OG5QcG5QNlBTWDdOTzFCelRMVk1ETTI1YWVXZlVoTlQyWEpvWlgwYTk2TDhrWEtJcFBKS0ZXd0JLTTdEbVBCdnFWMGI5aUpHbVdxQVJEKytpazdMdTVoMmc4VHNMVzBvV1NCNG5xdkVaY1V6NFJ0TXdoOEdzU1JHYnU0RlJiQUx3ZCt3MVYranM3TzdUOTdmL1RoSGV4TGc4cWZQNlo4TTlpWFAyOWRsaDVucWpPeE1zL0RoVnVYOGJqdkJXZ0U0UUV0ZXZQNFZUaXpmNXhLMFh5RjMvZjE0Y0Mxb3pTcDJwQk1kU1pLVlFwaGtZL1pjWEUzeXdmL2dybUpPVWtweVJnYkdXTmlaRXhZNUdPMlhkakp5SFpEeU1qTTBOcklNRFl5SnIrMUhRQnF0UnJmaC81TTd6RkI3NXh2Qk4ya1E3MjJuMTFiaGFMbCtLbEZIM1pkMlU5THg2WTRPOVRGSitRV2kvclBrVjRucjJQZThDSTZndHJsYWtyOURsdzdRbnFHdHUzU25MMkxzTTFqdzRKK3N3aU5lTVNXOHp0MXJtZGxuZ2RUSXhNbTc1aXRWVDZ5M1dES0Z5bUwyNTFyak44Nm5lWTF2aU1zNGpFUG5vZG9DZjBQWDRheCtOQUtXamsySXlZeEZvK2dtNVF2VWxhcXo2OW53MGdnRUFnRWd2OVBhdFdxaFplWEYwWkdSZ1FIQjlPL2YvKy9QRWFXdU8zbDVZV2hvYmJGNGZidDJ6L1oxOGRIOHgzYzJkbjVMMTNUME5DUWVmUG0wYmR2WHhZdVhNam16WnVSeVdTRWg0ZHo2dFFwR2pSb1FQdjJPWC9uMnJkdkh5a3BLWXdZTVVMNjNTRVFDQVFDZ2VEYjRac1h3ZVVLUC9KWjVhVnJ3NDdNMy84cmR4N2Z4MXZoUi8xSzlWaHllQVhLMUJTV0RseEF3eW10V05SL0RwMmM5Qi83T3pETmhRUmxJbGJtZVFCNDh2b3B6V2EwNTh6OHcxaGJXQk1aOHdwbmg3b0ExSjN3SFdNNmpPQ25sbjArT2ErczlnRDN3b01JZmg1Q2hhS2F5SWJnWnlIRUo4ZmpYRkhUNW5Yc0d6d0NiMUttVUVscWwzUE1sWHVUMit2YWZuRTNkNThFY25iQkVaU3BLVmlZbWlOWCtGRWtYeUhjbDUwRE5OWWpMV1oyWlBma0xWUXNWZ0dBMW5PNjRGeXhYcTZ0S1RmWDVYSnBEMHVQcktKSXZwd2p3aTNOTERrdFA2OVRIdkV1a3BZMW0rV3FDQjd3K0I2TEQ2N0lzVjZWcHNMQzFJSUpXMmZvclIvUmJoQ3RIWnNERVA3NkdVbXFEL1lpb1MvRFNFbE53Y284anhRUjd4VXNwMzdGZWxvUjhoYW01cFF1V0ZKNm5KU1N6Snk5aXpqcmM0SDVmV2JvallnL2NmTTA2ODlzWmZvUEUvUUs0QUNMK3MvUld4NlhGRStOTVExWTJHK1dKTTduUkpsQ3BTaFRxQlI3cng2aVZNRVN6T3M5WFVza2RTeFRuVXgxSmlQYURxWmNFYzN4MisxLzdpSy90UjJqMmcvTmNkeDdUd0ladFdrU05oYld1TTQ3VEpGOGhhaFVvaUtIUFU0dzFXVU9CZk1XMEhvL1oyZnplUmV1Qk9pM2hubnkraW5wR2VsMFg2TDc0N1J5Q1FmcG5yeU5peUk5TTUzMGpIU00zdnRaZDNUU0NNelJDZSt3c2JUR05vOE4zZ3BmTEV6TkdkU3lMMGFHUnNRbHhiUGd3RkpHdEJ0RStTSmxPZXA1aXFrdUgrN3o1QjJ6SlRGNDJjQUY5R3pTamVrNzU1T2Fuc2E2MDF0WWQxcmIyN045M2UvWk9PcDNBQjQ4MTN4R09UblVBZUJkUWd4K29mNEFKQ29UQ1gvOURBT1pqSXYrSDVKdFZTN3VRSEY3M2VQTGs3cU81dnA5VDR3Tmpia1o3SXVOcFRYOW12V1Nmc0F1UExDTThOZlBtTlZ6c3RSbjNla3R0SzNkVW5wODZQb3hQTzU3Y1diQkVVeU5USGdUKzFickdwZjgzYWhScGhwT09UeFArYTN0V0hGOExWdk83MlJodjFuODJLUTdUYWExUWEyR1gzK2F6N08zejBsTVNhYlBiNFBwMWFRYnMzdE5ZZVNHQ1FROVUvREh4TTNrTWJQVU82NUFJQkFJdmoyeTVOZUF5S0QveXZVTkRBd3dOVFVGb0dyVnFsU3RXdldyeDhvYUo0dlEwRkRjM2QyMXl0YXNXYU0zYW56V3JGbk1talhyczlmdzhQQ1FJc2JMbFN0SHIxNjlTRWhJUUtsVVltRmh3YXBWcXpBMU5mM2tXTEd4c1J3K2ZKaktsU3ZUdEduVEhOc0pCQUtCUUNENDMwV0k0QW8vbkJ6cVlHMXVSYkg4UlhqNjVqbCtEMi9qVUt3OEoyK2U1Y3o4d3p4OTg1eTRwSGpxZjBLSWZSWHptbzRMZTlHbWRrdm05Wm1CbWJFcGE0WXZvN2g5TWJvdTZrUHpHdC9oN0ZDWDlJeDBWZ3haUW8zU09YL1pUTTlJNTFhb1B6OW1Pekl2Vi9pUjM5cE9FdWE4Rlg0WUdScHh6TXNWajBBdlF0NWJlRnhlb3V2ZiszZklyWFY1QkhxeDV0UkdEazMvQXh0TEczNWNOb2lpZG9WNUUvZVcrcFUrUkxyS0ZYN2t6V01yMmNDOFM0ajVUN0lWQUFBZ0FFbEVRVlRoNGNzd1ptWVR0LzVKNjVJci9HaFkyWW5kazdhU29Fd2tOaWxPSjhMYVZYNk9mRlo1dGNUZjFQUTBxbzF5cG41Ri9ZTGIxNUtTbWtMMTBsWDAxZ1U5RFNidzZRUDZOZXVGc1I2N0VZQ0t4VDdZNy9SWTJwOUVaVEpHNzZON1VsSlRNRFF3Wk1UNjhZRG1kRUt5U3Nucm1EZTR5aldiR0VrcHlYUnlic2VhNGNzQThBbTV4YlNkYzBsSlZYRmsxaDRjeTFUWHVlYUdNMXZaL3VkdU5vOWVSWnZhclhKY20vdTlHNngxM2FSVG51VXB2ZnJrUmpaL0ZBa3VrOG5ZUFhtcmxwMUlTbW9LbTgvdFlGNmZHVHJKV1Q5K240SG12WllsNUg2TUtrM0YralBiMkhyZWhaNU51akd2end4TWpVd0FNRFkwWXZ1NGRYUmErQ05EMW96bTk2Rkw5Szd2dUpjckZxWVdXbEhNQVBlZUJHRm9ZRWhMeDJZNmZmWmRQVVN0Y2pXa3g1MmQyL0V1NFIwWC9kMDROUDBQcWR6dHpqWEdicG5LcFNXdUZMTXJ3aFNYMmRRcFgwc1N5bWZ2K1FWN2F6c21kaGtqcmI5aXNRck0rWEdxTk1hZHgvZFllV0k5emhYcnNmSE1OaDYrREdYdmxHMVlaaE4xWXhKaUdMSjJERTJxZm5pTnl4VysyTnZZVWE2dzVsNmU5am5QZ3YxTHRkYnhzWWgrWk9adXZTSzR0WVUxbDVlNFltUm94TXhkQzNCeXFNT0Rad3IyWHp2eWZwM1hzYlBPeTZ6ZEN5bG9XNEJCcmZ2eDRKbUNoWDAxUDRadmh3V3c2TkJ5ZGszY2dwMTFQb2FzSFVQdjczN2c5NkVhZi93Tlo3YWlURTJoZi9NZnBZMlUrT1I0ckMyc3BUa2twaVRoSGV6THdlazdxVmVoTmdEVGUwemk0Y3RRVk9tcGRGM1VsMG5keHVBeVlZTzBFVG1yMTJSV0hsOVBXbnFhenBvRUFvRkFJQmgvYnY1ZjdqT3g2WSs1T2dkM2QzZGV2SGp4VlgyN2R1MUtuang1dE1wV3Jsd0pRTEZpeGFSeGE5ZXVMZFhIeHNaeTl1eFppaFl0U3JObXV0OXg5S0ZTcVdqZHVyVk8rZVhMbWxOd0tTa3BHQmdZOE1NUEgwNXo5dXZYVDZ0dGNIQXdLU2twSkNRa0VCa1pxV1dsSWhBSUJBS0I0TnRBaU9BS1AvbzAxZGhjbkpsL2hHZHZYNkJNVFdGTXgrSDBhOTZMWW5aRmNMbTBoN0tGUyt2MVBjNmlVTjZDZEcvWW1TM25YWWhKakdYRHp5djV2bllMK3EwWXpwUFhUOW5qZG9DOVZ3L3E5Q3RSb0RoWGxtZ3ltbSs3OEFlYnp1MGdVNjBtV2FWa3hxNzV6TnE5a0Q4WG5VQ3U4SlVpV0svZjk4VHJnUThtUnNZOGZmT01nUzM3RXZ3c2hDdDMzTFdPM2VjR3ViR3V3S2NQR0xONUNpdUhMS0ZhcVNyTTJyMlFGMUV2V1RYc1YxclA2VXozYkpIUTNzRytPRG5VbFNJODVRby9EQTBNcVZ1aDFqOXVYUUJXNWxhUzhEZDM3Mkl1M0xyRThMYURHZE54T0taR0ppaFRsVXpaTVpzcDNjZHBpZUNSNzE3Um9KSVRUYW8xek5WMTFhOVlMOGZObXNrN1p2TXlPb0xGQXo3dmV4MFc4WmkzY2RHNExUMUQyVUtsQWVpemZEQVZpenN3ci9kMEFNNzVYV1NxeXh6dWJQREN5TkFJdFZwTnJYR05KV0gvbk45RlJtK2FUTDBLdGFublVFZkhPeG5nVm1nQUYyNWRwck56ZTE1R1IrSnlTZU1QbjkvYVRzZENwRWkrUWd4dXJSc1JmZWo2Y1ZMVFV4blZRVGRTMjhUSVJNZFBlOU81SFJTd3RhZE50aWpoTEc0RyswcW5LMEJqSytMMzhEYlRmdEMxOUhDL2Q0TUYrMzhsUVpuSTJoSExhVmRYOThkWkNmdmk3Snl3a1VGclJqRnl3MFFHTk8vTnBHNWpzTFcwQVRSUjJtRVJqMWszY3JuT0taT0JxMGJTb0pJVDgvdG9SKzIvaUk3Z2o4djdkRFpRN0t6eklWZjRFUmJ4bUhKRnl2QXlPcExKTzJZenFldFl5WnRkODNuWEU5Q0k3MjUzcm5OMjRSSEpnMTJ1OEtXalV6c2FWYWt2alN0WCtGSFF0Z0F2b3lOWTQ3cVpkU09YNjBUem4vSFZXT2MwcnRxUVZTYzNjUFd1QnhIdklrbEpUYUhEZ3A3TTZER1IzdC85UUxjR21rUys0N2ZPd01USW1CVkRGZ0Z3Mk9NRWExMDNVNnZzQjJIZjY0R2M1MjgxUDU0cmw2aEk5ZmNiVVhLRkgvMWIvRWhDU2lMV0Z0WWtLaE41SGZ1RzVqV2FZRzFoVFhIN292aUczTWJVMkpRYVphcng2TlVUaHE4Yno4SitzNmxib1JaVFhlYWdlQjRpMmQzc2NUdklXdGZOYkI2OW1sYnZOeHdPWFQvR3NxT3I4Vng1U1lyZ3ptTm1pYkdSTVZOMjZKNUlPT1Y5bHVpRWQydzRzdzFqUTkwTnBzNi85QVpnNDZpVlZDdWxmNU5LSUJBSUJOOE81ZXhLRVJiOWxKVnQ5Wjl5K3hTT2hYUDMveU91cnE1NGVucGlabWIyeFgzUzA5TkpUMCtuUllzV1dpTDQrZlBudVgzN05pMWJ0a1FtazBraWVPUEdqU1VQN3BNblQzTDI3Rms2ZHV6STBLRTVuN0xMamtxbG9rK2ZuRS9RNnFObXpacjQrL3RMait2WHI4L3ExYXVaTm0wYVE0WU1ZZS9ldmRqWjJmMmxNYlBUdFp4KyswU0JRQ0FRQ0FUL1hMNXBFVHpMRC94TlhCU0RWbzhDTkJIQ3hrYkdqTjJzaVlRYzBPSkg1QW8vekl4TjJYYmhENTB4cXBhcVFvTktHdEZ4Um8rSkZNbFhpRnJsYWhDVEdNdVFOYVB4ZjNTWFp0VWJNenRiWkNYQW43Y3VzK25jRGlaM0hTdVYxYTlVajVJRlMzQmFmcDZnWjhITTdEbVpCODhVYkRtL0U3bkNEMVZhS2pHSnNYeFhyU0h1OTI0d3IvZDB5YUtqMTdLQk5LdlI1RDl5bi83dXVwWWVXVVY4Y2dManQwN2o1NDFwNURHejVPaXNQVVRHdkVLVmxrcjlTaDlFVzU4UVA4WjJIQ2s5enZKbi8wOVlDZnpkZFFHc0d2YXI5TzlGL2VkZ1ltVE0rdE5idUhEckVxNXpEM0U3TElDMGpIUWFmU1FhbGl4UW5EOG02a1kxL3llUkszeS8yRmJHKzMwVWI1WUFucHFleHUyd3V3eHM5U0dxUnE3d28yNkZEMUhGSVM5RGlVbU1sYTdSc21aVGRrM2FRdmpycHl3K3RDTEhEWnBLeFIxNCtESk04a3dQalhoRVorZjJrZ2dlRnZtWW1BUk5FdFBDZVF2cDlIOGJGMFg1SW1YMTFnSDRQZlNuWXZFS1dKbm5JU3ppTVZzdjdLUkt5Y3BNM3prUGdQRmRSbEVrWHlFeU1qTzRGZXJQako2VHBMNUJUNE5KVUNacWJTeDRCbm16NnRSRy9NUHUwTHBXYzFScEtpNzZ1Mm5aZW54TXR3YWRjTHR6blQxWEQzTFMrd3lMQjh5anMzTTc1QW8vQUoyTmkrZHZYM0E5MEl0MUk1ZnJqT1VkN0l1QnpJQzZGV3BybFRldjhSMFZpcFlqSVNVUlZacUtFZXZIMDhtcEhVTy8xeVM3ZkJrZHlZdW9DSndyMXVYSjY2Zk0zYnVZeFFQbVNNL3hpK2dJWGtaSGFyMGY0VU1rL0pMREt4aldaaUR0NitwNnVYc0dlbE91Y0JtSzVDdEVVYnZDdEhKc3hoclhUYlNyMDVxS3hjcFRxWVFEcWpRVjFoYldwR1drNC9md052UDZ6SkFpclgwZjNxWmhaV2Zpa3VPbGhKVjczQTd5Nk5VVHdpSWVzMmI0TXFxWHJzcmJ1Q2lldkg2S2M4VjZWQzd1Z0xORFhTNEZYT1dVOTFrV0Q1Z3JSZll2UHJTYzJ1VnFZbXhveEp6ZGk0aExqbWZqbVczOGZtSTlDY2tKSEorOUQzdHJPMXd1N1dIbDhmWHNtTENSNzZwKzJKQXFWNlFzc1VseEhMeDJsR0Z0QmtybGMzNmNpbHF0MWxxN0doaTlhUkw5bXZXaVorT3VPYndDTkZRczd2REplb0ZBSUJCOEcrUXhzVVFtaytXNm9QMjEyTmpZNE9hVzgvZVlqOW02ZGF0ZTMyOFBEdy9Nek13WVAzNDg2OWF0MDl2M3hvMGJBRFJzK09XQklLYW1wb3dhTmVxTDIyZXhjNmQyN285R2pScnh5eSsvTUdQR0RINzU1UmZXcmwzN2w4Y1VDQVFDZ1VEdzcrV2JGc0d6L01BZHkxVER3dFNjZTA4MHZ0dE5xamFVSW8vTEZpNk43OFBiRkxRdHdFWC9xeWhUazNud0xJUWFwYXRpWkdoTUFWdDdocXdkUTgvR1hmbStWZ3NHdE9qTmcrY2hkUDZsTjlWTFYyRkFpOTVNMkRhREJwV2NHTlptSUc5aTM3TDgrQm84QW0reWI4cDJhbVd6UUtoV3FnclZTbFZodi9zUm1sUnR5UGUxV3VBWjVJM2ZRMzlVYWFtY21udVFtbVdxRWZRMG1CMFg5MGdScXduS1JHNkgzV0Y0TnJIbTc1S1Vrc3k0cmROeVpWMFR1NHhtZElmaCtJY0ZzTloxTTF2R3JLRlNjUWZXdUc3QzNzYU85UFIwd2w4LzQyVjBCRy9qb2lscVY1ancxODhBamVkMHEvY2UxZiswZFdWeDJ1YzhWdVo1YUZhOUNjc0hMK0s3YW8ySVQwN0Ewc3lDcTNjOUtHaGJnQ29sS3ViYUdyNkdMSUhUK1F2dFY3STJYWG90MDd5bVVsSlRVS1dwMkhobUd5NFhOZEhhd2M5RHNEQzFrTnBFSjd5alVONkNVdUpJVTJOVG1sWnJ4TWpyeDNCeXFNUCtxZHBXSmVmOUxsR2hhRGt0NjVHa2xHU3FqNjZ2TmMrRis1ZnBUU3Fhblh0UGdoaXplWXJlT3BsTXhybUZSMGxOVDJQYzFxa1V0U3RDK2NKbGVCRWR3YTNRQUlaOFA0Q1ROOC93SnU0dENjcEVZaEppT0huekRLQkpHbWxpWk16OThDRHVod2ZSb0xJVE0zYk5KNTlWUGc3UDJFVkIyd0tzUExHT2pNeU1UODdQeWFFT1U3dVBaOFh4dFZ5LzcwbWpLczdTZlM1VHFKVE9LWk9WSjlhalZxdXBXckt5emxoeWhSOVZTbGJDeWp3UHlsUWxEU2EzSWowalhhb2ZzSEk0NlJrWktGT1ZoTDkreWtudk14Z2FHREtwNnhnc1RNMnBYcW9LNjg5c0pWbWwxRXJvNkIzc2k2R0JJWFd5NVJSUXBpcTUrK1ErUFJwMTVyZkJDemw0L1JqRDFvMWwrN2oxV25PNkVYU1ROblUwVmkrOW1uUW42R2t3cTA5dFpGSzNNWlF0VkJwbHFwTFdzN3N3dmNkRThwam5JVm1scEVYTjd3Qk53dFdid1Q2MHIvczlkY1oveC8xTmN2S1lXYkoxN0ZwQ1hvVHkvZHl1MHVzaHl3L2NNL0FtWXpacExKSmlrK0pJVFUrbDFXek5pWktXanMzd1Z2aEpmdUQ5bXZlaWE0T09CSVkvWUovN1lYWk8zRVRlUExhTTNUS1ZNejRYNk51c0p4SFJrZnh4ZVIvSzFCU1VxU21rcUpRWUd4cXg1K29oaG43L2szUXl4Y2pRU0NlWlpvSXlrUmRSRWJ5TWpzRGwwdDRjbi8rc0UwY0NnVUFnRVB3ZFRvWWRrLzZkVzlISTZlbnBramo5SlR4NzlreHZlYnQyN2FoVnE5WW5yVVlDQWdJQU9ISGl4R2VUVTFhdVhKa3VYYnBJajJOalk0bU5qZjNzL0VxVktwVmpYY3VXTFduUm9nVnVibTZFaG9aU3ZuejVITnQraXYvRTh5QVFDQVFDZ2VBL3l6Y3ZnanM1MUtGRnphYlVMdS9JZnZmREFOUXA3OGpJZG9NeGtCa1E5RXhCWEZJOFY1YWN4dDRtUDZkOXpqTm56MkpPemoyQWdjeUF0L0hSN0xpNGh4SHJ4ek9rOVFEbS9EaVY0NTZ1ZEhKcXkrUnVZelZIQWFNaldISjRKVmZ2ZW5BL1BJanVqVHJqOXVzWktTbGpkckw4d0h0L3Ava3l0YWovSERhZTNVNTBRalExM3gvZjkzN3ZtNTJWSk5NajBBdERBd01hVkhiU0dlOXJTVTdWZUQzbnhycnFsSGZrZGxnQW04KzdzRzdrQ3NscVFhN3c0MjFjTkUxbmFOdEFERms3UnV2eDNONjU1NXVkbStzQ2pTZjB4clBiQ1hrUlN2Mks5ZmlsLzJ3cFVsYXRWblBsanZ0bmt6WG1Kc2U4WEVsU0p1bVVQM2dlQXNDVFYrSHN2bkpBcDc1bTJlcGF2dWMrSWJkb1gvZDdTZlFQZWhwTUFWdDdXam8ydzBCbW9QZmEyLy9jcFNPeXE5VnFmRUp1TWVRakc1T25iNTR6YXRNa1hNWnYwQkxCL1VMOXljak0wQnBuNzVSdG4xdjJGekZyOTBJZVBBdGhmcDhaREdyVmo3V3VtMUdyMVp5NGVZYjk3b2RSdnZjODM1cnR4RWRpU2hMR2hrYk0yN2NFbWN3QWorVVhPRFJqRjBYekZaWit1RzM0ZWVVWHoyRitueGxheVN1OUZiNDY5OHhWZmg1WCtUbnk1ckdsLzhwaEhKbTVoeUw1UGtTNXl4Vyt0TXNXamIxdHJQNUlxK3lZR0p1dzkrcEJ5UTk4WEtlUnlCVitUTm8raTV1L1g1R1MxT2JOWXl0OURnSkV2SHRGZWtZNnpoWHJZVzVpVHFJeWljc0I3cmpmODZCWmRjM0prMGV2bmhEeDdwV1dSWXEzd2c5N20veFNsUG1hVTV1eHQ4bFB1N3F0bWI1ekhzNFY2MGdSMzdkQy9VbEtTYVo5dlRZY3VYR1NON0Z2eVZQSTh2MWEvU2hab0RpRjhoYVUxdTdrVUllR1ZlcFRvWmorSDYxMlZublovdWN1eVErOGZkM3ZlZkE4aEVVSGYrTzN3Yi9RdEZvakx2cTdjY1pIWStHeTMvMEkxaFpXNUxlMkkwR1pRTEpLeVhmVkdsRzd2Q055aFI4M2czMW9XTmxadW8vWnJXS2k0cVA1N2VocWhuMy9VNDd6QWFoU3N0Sm5ueU9CUUNBUUNQNWJKQ1VsTVhIaXhMODlUc09HRFRFdzBQODlNUXRqWTJQTXpNeTRjT0ZDam0zUzB0TEl5TWdnSVNGQlN3US9kdXdZVzdac3liRmZGbks1SENPam5IL21kdTNhRlRjM043eTh2TDVhQkJjSUJBS0JRUER2NDVzWHdmczA3WUZhcldiUzlsbFVLMVdGVnpGdjJIaDJPeVpHeG94c040U2J3VDZVSzFKR2l0VFVDT2UxSlNIUTN0cU9Jek4zTTM3ck5PeXM4eUdUeVpqYmV4cHF0WnF3eU1lNDNibUcrOTBiV0ppYTgrVDFVNVNwS1lTK0RPUElqUlBVS2xlVFluWkZ5Rzl0SndscTk4S0RTRllwdFJMeHlSVitXallXY29VdjlTclVKalVqamN6TURGd3U3YVYxclJhWW01am4ycjNKelhYZGZSTElvTldqbWRkbkJtM2ZSNHVxMGxNSmVIU1h1YjJuMGZxOVNEeDN6eUlNREF4WjJFOGpYcm5kdWNhaWc4dXBXejczL01Ceisva3lOVGJselB3amJEM3Z3b2F6MjVpMmN5NG5adTlISnBQaDgvQVdMNklpNkZ5LzNXZG1sVHNrcFNTei9OZ2FNak16ZGVyaWt1SXdNalRpeUkyVGV2ditObWloMXVQcnYxM0F6TVFVUXdORFhzVzhac1h4dFRTbzVFVFBSbDF6ak5ycFdLOE5CaDhsbXZ6WUlpVUw3MkFmamFXSGc3YWxoMXpoUjFHN3dqckpSUis5ZXNMQy9jdjBMendIQnJmdVQ5TnFqUUNOdGNiUjkydlBFcDNsQ2o4YVZLckgyRTRqbWRGakl0L1A3VXFqeXZXWjIzc2FvRW44V1hOTVE2YjNtRWkvWnIya2NmT1lXWDQyOHZ0VFpBbmdXWDdnNHpwOXNQODU0M3VCeVR0bU1hcjlVRG83dDZmYmtyNzBXekdVWTdQMmtzOHE3d2ZMa3Zkck1EY3gvMksvL05IWi9NQU5EUXlaMlhNeVhSYjE1dHE5RzdTcjJ4cTVRaE1KZnRMN3JOUW40bDBrQlcwTFVLcGdDUUFHdGVySGpvdTdXWFowTlUyck5VWW1rM0VqOENZbVJzWmFIdVh5Yk9MKy9mQWc5cmdkNVBUOFF5aFZLWnp6dThndi9UOTRvSG9FZWxHK1NGbXF2aGVLMzhTOXBVd2hUUVNYdDg1bm54OERXL2FsVU40Q3ZIcjNTbWVOamFzMnhDUFFTL0lEQjgxclo4REs0WXp2UElvZWpUUS9wQnRWcnMrVkphY3hNRENnK2N3TzdKeXdpVHJsSFJtK2Zoekdoc1pzSFBVN0w2TWpHYkYrUEpabWxvUzhDQ1hnMFYyZDYxMEp1S1lSK3d1WEppTmJOUDdIM0h0OG55UmxVcTduTmhBSUJBS0JJRGV3dHJiRzFkWDFpOXZ2MnJXTDNidDM2NVFiR2hycWFhM05wVXVYUGxrZkZCVEU2TkdqeWN6TTVNY2Y5U2NCblRGakJ2bno2K1pxT25Ma0NMNit2cCtkUTlHaW11K1piOTY4K1d4YmdVQWdFQWdFL3p0OHN5SjRsaCs0YzhXNnpOMjdtTlQwVkp3Y2F2TXE1aldOcWpSZzlhbU50SzdWZ3N2K1Y2VmthYUFSWWZvMTc2VTFsb1dwT1J0Ry9ZNnBrUW1IcmgvanFLY3JpaGNoWkdSbVVyOWlQZm8zNzBYcldpMHdOVGJoNG0wM1R2dWNaODJwVFNRb0V3RVkwM0VFVTdxTmxjYXZVTFFjK2F6eUFwckk4TnRoQVpKSGRhWTZFOStIL25TcDN4NkhZYldReVdSWW1WdngrOUFsdVg2UGNtTmRqYW80TTJ6dFdJcllGZWJlazBCTzNUekxxNWpYek9zekhWVmFLcTFydFpBRXo2Qm53WXpwTUVKNi9EZ3luT3FscTJCcFp2R1BXOWY0emorVG1VMElIZDUyRUsxcnRjREN6SUxVOUZRQXR2KzUrNzI0VnhsVm1rcG5Ic1pHeGpsR1ZYOE5sbVlXK0s1MjExdlhhR3ByNmxXb28rVmhybzh1aTNvVCtlNjFWbGxTU2hLSktVbDRQZkRHZWRMbm85cDdOdW5HNUs2YWFINjV3Zzh6RXpOSmtNekNLOWlIR21XcTZpU3R6TW0zL1BwOVR3S2ZQbUJTMXpFNmRSL3pJaXFDTGVkZG1OVnJzbFNXenlvdmcxcjM1NGpIQ1NvV3EwQnFlaHIrais1SzR6MThHVWJJaTFDV1pkc015UElEeng2cEhmUk1RZnY1WDMvazFkckNtcnNidkRTYkpJcGJnTVlQUENrbG1lWEgxN0Q3eWdGR3RCMHNKZUpjTjJJNVE5ZU5aZWphTVJ5Y3Jza05ZQ0F6b0U0Mk1YWEQyVzFzL2NpaUl3dVpUSWI3c25Pa3BLb2tQL0FzYXBTdWlrd200MjFjbENTdTc1NjhWY3NidTl1U2Zsb2JFbGJtZWVqUnFDc3VsL1p3NWM0MVdqazI0L3A5VCtvNTFNSE1SSk5RSytzemFucVBDU1NybEl6Zk9wMHhIWWRUdmtoWlhDN3R3Y2pRaUhaMVBpUVJkYjk3ZzJZMW1tQnBxbm1mUjhWRkE1cFRCTDRQYjBtSldFTWpIdkhrOVZOYU9qYmp1S2NyNjA1dm9mRDdDUG5ZcERqU005THhYM2NEdWNKWDhnTVBmaDdDZ045SFVDaHZRVlJwS3FidG5FdHNVaHhieHF5aFhKRXl1RnphZzcyTkhiWEsxZEJjTCtRMms5OS9GaGUxSzh6WkJVY0FPSHpqQk5mdWUwbHp6bFJuNEhibk9zWHRpMUs3bktOV1hVN1lack9lRVFnRUFvSGduNFJNSnNQS3l1cnpEZDlqWW1MeVZkZFJxOVZjdUhDQlZxMWFZV3lzbTBnNk1EQ1FNV1BHa0pHUndmcjE2NmxSbzRhZVVjREp5WW5peFl2cmxIK3BwVXRVVkJTZzhVSVhDQVFDZ1VEdzdmRE5pdUJaUi8vM1hqMkV0OEtYSXpOM00yWEhISndyMW1OVSs2RzhqWXNpTFQyTlc2RUJ6T3FsOFJwK0d4ZkY0MWZoZWtXNmtlc25VSzVJR2VwWHJFdnJXczBvWDdRc1ZVcFV4TmpRaUpUVUZFN0x6MGx0bTFaclJPT3FEYWhXc2pMaGI1N1JwbllyclhsbEY2cnVQUWtrV2FXVXlvS2ZoUkNmSEUvYk9xMm9YTndCYzFOem5Ddld4U1B3SnZZMitYTTlnZVRmWGRmTVhRdElTVTBoSXlPRHFMaG9xcGV1eXVEVy9ibjdKRkFyNGpjczhqRnY0NksxMXU2dDhLV2xZOU5jWFU5dXJhdm4wZ0VFUExyM1JkZHlHRjViYjduN3NuT1VMbGd5VjliektiSVNJbzdyOUdsYkdiVmF6YmhPSTZYRWY4bXBTdWJ1V1V6TnN0VVoxTEt2VHZ0MXA3ZncrRlU0aXdmTTFYcmRaYmVGa0N2OEpFRXlpNVRVRk56dmVqQzY0M0N0OFpKU2tya2Yvb0MremJRM21VRGpWOTJna3BOV1JIYUNNcEhtTXp1d2RzUnZOS2owd1Fwb2o5dEI4dWF4eGFIb2gzbDBxTmVHdTA4Q2NYS29nMHdtazZKNnM4VDVuWmYzVWE1d0dSekxWTmVhdTcyTkhlVUtmN0JyS1dDVG4xMlR0SS9ocXRKVXpOdTdCR01qSStiMW1ZR0pVYzQvREswdHJLUkkraXlyajBzQlYxbm51b1drbENSV0QxdEsxd1lkcGZZdGFqWmxSTnZCYkRudndpOEhmME9WcHFKeWlZcGFtd2NlOTcxb1ViTXB2WnAwMDdyV01VOVg3ankraDUxVlBvNTV1VXArNEZtOGpZdENyVlpUc21DSkhQM0E3ejBKcEdlakxscmo5bTNXazB4MUprNFY2NkJLVStHdDhKT0VZNERnNXcrSlQ0N0h1V0pkOXJzZnhzbzhEeVBiRFNZMktZNk5aN2N6c0dWZkxFdzFwMVlpMzcxQzhlSWhDL3JOeE16RWpOYTFta3Z2aVljdnczaVhFRVBGNGhXWXRIMFdhdFJVSzFXRm9uYUY4WDRmRVQ2bCt6Z0FGaDVZUnVTNzE4aGtNaTAvOEYyWDkvTTJMZ3FaVElabmtEY2xDaFNuYS8yTzB1YlRNVTlYdWpib2hJSE1nQWZQUTRoTml0TkpVZ3JRcTNFM2VqWFczRjlWZWlyanQweWpRdEZ5SEpqbW91V3Juc1U1djR1TTNUeVZ1eHR2NnJWUkVnZ0VBb0hnbjBSY1hCeDE2dFQ1Zk1PL3libHo1MWl3WUFIYnRtMWozTGh4TkcvK0llL1B2WHYzR0R0MnJDU0ExNnlwbTRmbmF3a09Ea2FsVW1GcmEwdHljakliTjI0RW9FcVZmMFppVW9GQUlCQUlCUDgvZk5NaWVPbUNKYmwrMzR1anMzWmphMm5EclZCL0JyYlNDRFMvRFZySThtTnJxRlM4Z3VURm5aV1VyVkt4Q2xwam5mTzd5UFg3bmt6c01vcnFwYXRTMExZQVM0K3NraUl0UCtaVmpPYm9uWHlWRzlXeitUQm4rWUZYTDFXRjVjZldZR0Zxamt4bWdMMk5uZVN0Ni8wK21hZXpRMTFKckxrUmRKT3BMbk1vWGJBa2Rjbzc2bHp2YThtTmRjM3VOWVhsZzMvQjhDT2JESmRMZTNSc0RyTDduTDlMaUNFMDRoRnozbHRUNUNhNXNhN3BQU2FTbnE3Zi9pRGcwVjErUDdtQlRrN3Q2Tm00cTk0MkJnWUdrdGdYRlIvTmpjQ2JsQ2xjV3N1WE83ZndWbWlPaGRiL1RGSk1tVXhHOHhxYVpJWEtWQ1VEVi8xTVJtWUdzM3BOb1hKeEI2bWRLazNGM0wyTGVmanlFZnVtYnFOMk9mMnZ1Wno4d0xmL3VZdkVsQ1R1aHdmeEt1YTE1UGVzenc4Y05KSEZQaUczbWQ1amdsYTUrejBQa2xLU2NDeGJYYXZjVytHTGswTmRuZWZTTzlpWDdnMDdBUi9FZVJNall4NitET09JeHdrMmpmNzlvM0g4Y0hMUW5vdTlUWDdKWWlYclBnMVpNd1liUzJ2MlR0bEdRZHNDQUZ5OWV4MlpUQ2I1WnV2RFc2RVI5ZzllMHlRT25kRnprcGIzZHhhVHU0M2w2WnRuOUcvK0kwUFhqcUZ0dGswelZacUtPNC92TWFMdElCM3hkdk01bDJ6V0w3NlNIM2dXZTkwUFkydHBRNE5LVHN6Y3RVRG4xTVd0MEFESkR6dzdaUXFWWW42ZkdRQzQzN3RCU21vS3phbzFsdXJsQ2wvcE02dHNtOUwwYnRvRFF3TkRGdXhmaXBteEthUGFENVhhdXQrN2daVjVIa2w4eis1djduYjNPc2FHUnZSZk9Zd1M5aVY0RlBtWTJUOU9KU016ZzF1aC9scXZLN25DangrYmRDZGVtY0NEWndySkQzeGlWNDBOazc3VEpPNzNQSGo0TW94dFk5ZEs4ODV2YlNkNTFJZS9mb2FSa1JIRjdJcElmVjVHUi9MenhvbmNleEtJamFVMWJlWjIweGtYTktjbjFLaHBPVXZ6ZWpNM05jUHQxek02bjRNQ2dVQWdFUHdUTURNelk4S0VDWjl2K0I1UFQwODhQVDMvOG5YYXRXdEhhbW9xbXpadFl0cTBhVGc2T2pKNThtUlNVbElZTjI0Y21abVpyRjI3RmtmSDNQczlBK0RoNGNIMjdkdTF5dXJVcVVQRGhnMXo2Q0VRQ0FRQ2dlQi9rVzlhQk8vOTNRKzBxdFdjZ3JZRnVQcys0anBMakhtWEVNTSs5OE1zNmo4M1d4OWZLWkkwaXdSbElndjJMMlhJOXdNa2dkUmI0VWNKKytLNHpqdWs5OXBqTmsvUkVxTlMwOU9RSzN3NTYvc255U29sbTgrNzBLQ1NFMk03aldEOTZhMWFJbFIrNjN4TTZqcEdhdzZIUFU1UXFiZ0RkY283Y2lzMGdCdEJONW5ZWmZUZnVqKzVzUzVBc25VQlRaSzkrK0ZCbEN0U2hvQkhkK25lc0xOVUozOHZPR2FQa2pVeU5KTDh3UDlwNjNKMjBCV1VVOVBUMlA3bkx0YWQzb0tCeklETEFlNFV6bGVJRVcwSGFkMkg3TndNOW1INHVuRVlHQmlTb0V6Z3hKejlXdEhJdVlGYzRVdVJmSVVvYmwvc2kvc2twaVRqWExFdWtlOWUwMjVlZHh5S2xhZGRuZGFVTFZ5YUZjZlhJcFBKT0RGbkg1V3lpZU1mazVhUnpzb2hpNlg3ckZhck9YRDlLS3RQYmFKWjljWmM5ci9LMWJzZURHc3prSkZ0QjFPMVpDWE9MamlpNHdlZWRmb2h1emlla1puQnRndTdLRjJ3SkMraUlpaGZwS3gwRForUVc0enY5TFBXR1BIS0JJS2VCVlBFcmhCUFhqM2wybjFQZWpUcWpDcE54ZVFkczZsWnRycldpWXdzb1hWNmo1eVRSRVVudkdQWXVuRVl5R1FjbmJrSEcwdHJhUTVyWFRjVEZ2bVlrM01PU0JzNzJjbmE1Qm5iYVFUeitrei9wSisvc2FFUm0wZXZsaUw2czkrSDIyRjNTYy9JMFBGV3o5cFF5OXFFa1N2OGFGcXRNZDJXOUtPZ3JUMnhpWEY0SzN4WlBXd3BKa2JHeUJXK2RITFc5cTZYSy95MC9NRDE0WGJuR3NYekY5VktiaXIvYVBNZ2o1a2x1NjhjNEl6UEJRNU1jNUZzVTBDeldkQ2tha09kOTFmRXUxZHN2YkFUU3pOTFp2YWNUUGpyWjd5Tmk2SnIvUTRFdnJlcEdiRmh2QlRSbldWYjR4dHlXOHNQdkZEZWdyeU5pOElueEkvNzRRKzRIeDVFditZL1VyMVVGZWJzV1VUZlpqMmw5MFZXb3VRc3RsellTY0NqdTF4Y3BQR1NQM0h6TkFzUExLTmRuZGI4UG5RSmU5d08wcUptVTRybEw4TEhERnIxTSszcnRXRlltNThBTURVeUVRSzRRQ0FRQ0hLRnJ1VyszcFpOSHgwNmRNRFoyWmtmZnZqeWNjdVZLMGZObWpXeHRyYitTOWN5TURDZ1c3ZHV0R3paa3MyYk4zUDgrSEg2OWV1SGlZa0pCZ1lHckZtemh0cTE5Witnek03eDQ4ZXh0ZFU5aVJVYUdxcTNmY09HRFhuOStqVkpTVW1ZbTV0VHMyWk4ycmR2bjhpZGRrc0FBQ0FBU1VSQlZHT2VteThodDU4SGdVQWdFQWdFLzNtK1NSRTh5dzg4cjVVdE1ZbXh4Q1RHRXY3NkdZTmI5eWY4elRQS0ZpckZ2SDFMS0Yyd0pCMmQya2o5NUFvL0JyVG9yVFhXb29PL1lXWmlKbmtnYTlyNTBxQ3lFemtoVi9neDlmMHhmb0IyODdxL3QxbXB3NjgvemFkdG5WYlNFZnU3VHdMcG44MkR2RXY5RGxwakJUMVQ4T2Z0SzZ3WXZBaUFVOTVuMmVkK0dKbE14b1RPbzc3aTd1VGV1aTRGWE9YdTQvdmNEMzlBNE5NSHZFdUl3ZHJDaXFVREY2QktTK1hremRPNDNia09nTmNEYndyYUZtRGtCbzNvR0JiNWlPcWxxa2kyQ2Yra2RYM00yL2hvVG5pNXN1dktBWkpWeVN3YnRKQkdWZXF6N3ZRV1hDN3RZWS9iUVFhMDZLMGpobWRrWmpCcCt5ekdkLzZad2EzN1UzdGNFeDVGUHZuTEluaHFlaHBxdFc0eXpDeDhGTGVvVzZHV1hsL3lMRDcySjdlM3RtTmlsOUZNN0RJYTkzczNtTFY3SWF0UGJaVHFCN1hxaC9vejh6SXhNcVpGemFZa3E1UWM5M0psKzUrN0NZdDh6UFFlRXhqUmRqQ1BYajFoN3A3RnJEKzloY01leDFrOFlDNnRIWnZyakZPaVFIRXVMVDRsbllaNEdSM0ozTDJMZVJQM2xwUlVGYTFtZDhhaFdIazZPN2VuWTcwMnVNNDdoTDIxbmRZWXZpRzNNVGN4dzl6RW5MamtlQnpMVnFlRll6T203WnpIODdjdk9MdndxRlo3Zlg3ZzJRbCtIc0x3OWVOeExGT2RGVU1YWTVyTkFrVW1rL0g3c0YvcHVLQVhROWFNNXV5Q281SkFub1ZjNFFkby9NQy9OS0d0NXdOdm5XU2ljb1V2QmZNV3dDL2t0bGJiRjFFUm1nUzdGZXRLNHJsajJlbzhmQmxHUkhRa1JmTVhZZStVYlRTdTBrRHlBNy9rZnhYL3NBL0pIeCsrREtOSjFad2pwR0lTWXpudGM1Nit6WHBLWlJvZjc5dE03VDVlS2p2cWVZb0ZCNVl5ci9kMExaRTVPdUVkTjRLOFdURmtrYzdZMWhaV05LN1NnUGw5WnZENFZUalRkczVqeC9nTkdCa2E0ZnZ3Tm81bHE3TjR3RHl0UGhXS2x1T281MG5KZm1mbXJnVmN2ZXZCNjlnM1dGdFlVYU4wTldxV3JVN2h2QVhwdDNJb3RubHNtZEZqa3RUZk4rUzI1Qkdma1puQlpmK3JERzN6RXcrZWg3RDQ0SElDbno1ZzhZQzVkSEpxeDdPM3ovRjllSnREMTQvUnQxa3ZadmFjaEtteHFiU3U1MUV2YWVYWVRNdEtSeUFRQ0FTQ2Z3b2JOMjRrTFMxTnEyek5talYvZVp3ZE8zWkkvNjVac3laTm0zNlpqYUcxdFRYVHAwK25TNWN1TEZxMENJVkNRWjQ4ZVhqNThpVzFhOWYrckRpOWI5Kyt2elRQcWxXclVyVnE3cCsyRkFnRUFvRkE4Ty9pbXhUQmZVSTBDZW5HYmRHMTJuQzV1SWR4blVkeThmWVZ6aTA4SmdtRGIyTGY4dVQxVXkxUjdGTEFWWTdjT01udXlWdDFrc0xsTWJPZ3k2TGVPdU5uWkdZU0ZSK3RGZDA5cytja2FwU3BSdjZQaExzc2RsM1p6OU0zenlXUkpZdjQ1SGc4QW05U3YySTlTUnhmMEhjbXo5NitZTTJwVFpRcVVFSkhOUDhTY210ZE0vNllUN0g4UmFsZHJpWS9OT3BNdFZKVktGV2dCR3RQYjhiRzBocDdHM3VwYlpZTlJ4YlAzNzVnU09zQjB1Ti8wcnFVcVVvQ3c0UHhlWGdMai90ZTNBb053TWJTbWtHdCt2RlRpejZTNExsa3dEeEd0QjNFN3lmV3MvWENUaDB4UEVHWnlLdVkxeVFvRTluKzV5N1NNdEpvVnIyeHpodytSVVptQnJYSE5aYVNkdWJFODZpWHVNclA1MWgvWnY1aHFwV3FnakpWeWN1b1NFSWpIdkhnZVFpM0h2cHpPeXdBYXd0clJyWWJRcVhpRlhDVm4yZVAyMEgrdUx5UGtnV0swN1pPYTlyVmFTVkZmR2RrWmhBYThZaGJvUUY0QkhyaEdlUk5TcXFLNzJ1M1lQM1BLNlNvN2JLRlNuTmdtZ3NuYnA1bS9yNWZHYjV1SE8zcmZzL0Nmck9rOTRJeVZVbFVmRFF2b3lPNUhPRE96V0FmNUFvL1d0WnN5cm1GeDdDeHNNWWowSXRqbnE2c1BybUI1Y2ZXNEZ5eExqMGFkYUZkM2RhU3dPd2Q3RXVqS3ZWWk8rSTNRTE54TU5WbE51ZjlMdUV5WWFPVzVRWG85d1BQWXRMMldaejBQb094b1JIdkVtUG92V3dRaVNsSlVnTFI1SlJrMGpMU3BmcysvWTk1YkJtelJtZjhNb1ZLWVcrVFA4Zm54T3VCSE1XTGgrUXh6ME5hZWhvYnoyNm5lWTBtV243Z2NvVWZzWWx4VE40eFc2dXZNbFZKdWNKbHNMZTJrL3pBT3p1MzF6cDlrVVdXSDNqRFNzNVNXVXBhQ2o0aHR5UUxuZmprZUpZZVdZV2RWVDd5V3RtU21abkpZWThUR01nTUdKak5MLzdCOHhEaWtqUlIrMnExbW5XbnQ3RDYxRWFtOTVqSW9GYjlPT2Qza2J0UEFyRXdOZWU4M3lVSzJOcHJSZUJua2NmTWtnMC9yK1IyV0FERDFvMWpTT3NCa2czTnNPOS9ZdGozbWdqcjE3RnZlQlh6QmtzekMveEMvVG51ZFpveDc3M204OXZrWjB6SDRUZzUxS0Y4a2JJby80KzkrdzZMNHZvYU9QNWRXSHFWYXNPdVlPKzkxNWltMFVTanhtaU1NWlpvTlBab0xORm9qRkZqamQzWWUrKzlLd2gyVVVBUkM0aUZJaDBXZHRuM2o1V1JkVkhSK0h0TnpQazhqNC9zblR0MzdzNE9DNXc1ZTI1NkdxdU9ycWZkcjEzd0tWaUtlWDJuS3pmWlloSmppVXVPNS9hanV4d1BQTVgyTTd0SjFxVHdXYjFQK0c3T1FOeWQzRGcwY1lmeWVoVnk5MkxQdUUyc1BMS084RWNSaEVUY3dNYktCcFZLeFpMOUs3QjlzbGFERUVJSThhWnRDZDJvZlAyNjJjamJ0bTBqSlNYbFRVMEpNTndJejIwUVBJdTN0emRMbHk1bDJiSmxMRnk0a1BIang3Tno1MDUrLy8zM0hETzlzNnhaczRZQ0JRcVl0RStlUEptZE8zZSs4dHhmeDV0NEhZUVFRZ2p4LytzL0dRUi9yMHBUYnY4Vm1PTzJpSmhJR2d4cHlSL2ZUaklxWStBYjdJK3puUk0rVCtxQmE3VHBqRjA1a1k5cnZrL0RiTm1TV2FVYkJuL2FMOGNNejJOWFRoSVZIMDFoajZjcm1qZXQ5UHhmR09kK040MTF4emNUbHh3UEpCcHRjN0N4WitUbmcrblE4RE1sWTBKdHJtWkd6OS80Y014blJDWEV2UHhrUE9OTlBpKy9hWWV4Vkp1dS9HNElZalptNmpjVGNweERUR0lzMi94MkdRV1IvaW5QS3k0NW51cjlHNUtoMCtKbzYwQ2o4dldaMTI4Nmpjclh6L0c1Rm5MM1lrYlB5WHpkb2d2alZ2L0cvRDFMTURjelkraG5BM0MyYzZKZHZVK1l0V00rUlR3S3NXVEFuN2c2dUx6Uzg5THF0TXpxUGVVVno0YXBzb1ZMTTJiVlJKWWRYQTBZc3JqTEZTNUQ5VkpWR2ZCSkg2cVZyS3lVYzJoZDYwUGxOZHB3WWl2emRpOG1JU1ZCQ1lLL1AvcFRydDhMeGR6TW5FckZLdEMvZFc5YTFmeUFmRG5VdXdab1c2Y1Z0WHhxTUdqaENIWUY3S042cVNwOFhQTjk2ZzV1UVZwNkdtQW9DVks2a0E4Tnl0Wmg3QmMvS29GMGdHYVZHdEdzVWlOaUV4K3o5dmdtVmh4ZXk1REZveWpnbGw4cFc5Ty9kUy9Nc3BXaldIOWlNL3ZQSDJIeGdEazVaanZuVkE4OHk5Mm9jTHdMbEtSbzNzSTQyVG5oWk91SWs1M2huL016anlkdCtJUDk1dzl6TFR6RXFLNjZiN0QvUzRPayt5OGNWbDRQTTVVWjFVdFZZVUxYcDluUFdmWEE1L2ViWVZKN3ZQT1VIaFR4TUpReHlha2VlSFord1FHVUwxS0djVjgrRGFUN1h6L0huck1IcVAxa3dkR1l4TWRzUDdPYnRIUU51a3dkVmhaV1ZDMVJrUm05Sml0MTBMT09sWFh6NEZGY0ZLdU9ybWRhajRtMHJXT29qWDB4N0FyclQyekdVbTFCaGFMbEdkVmhhSTdmTjFsK1hUK05WalhmTjZrSG4yVzczMjRtckh0Ni9WY3RVWm1PRGRzQkdIM2FBK0NUOFIyNUgvdUE3MXYxb2x2enprYm53OFUrRDNWSzEyVEZvVFVzTzdpYXZIazgrS1BIcjdnN3VySTgyMDJ6N014VVpuUnAwcEY5NXcvUmFsd0hwZDNSMW9HSlhjZTg4VVdLaFJCQ2lEZGwvLzc5YjNzS0NyVmFUZmZ1M1duVXFCSGp4bzNEMXRZV0p5ZW5IUHZhMjl2ajd1Nk9uWjBkdHJhbTYzMjR1cnFTTjIvZXYxWG1SQWdoaEJEdkxwVmVyMzlaVllQL25FdTNBazBXS0x3Zis0REUxQ1Nqd0hoVVFneHFNM09sZEVsV3Y2RHdFSlBNNWl6QkVkZEpTVXVoU29rM3QrSjVUcExUVW5KY0RDNDMvdGZQS3lJbUVnZHJlNU1TRVZreWRGcmlrdUp3Y2NoalVrZjNuL0M4ZHZqdm9haG5ZY29VOGpFcUlaSWJ4d05QVWE5c2JhUDlNblJhTEo0VG9Qei9GQlFld3UySGR5bVd0d2hGOHhaNVlYQXl1MnZoSVpUTVgxeDVEc2NDVHdGUXBYaEZIR3pzYzMxOHZWNlBiM0FBZFVvYnN1NTNCK3pIMnRJS0wvZUNGUFlvbE92NVpPaTBCTjY1OXNLeU1ucTluckNIdDVVU0s4ODZGM29CZHljM0NybDdtV3pUWmVweVhkODVPaUdHaU9oSVpYSGRMSUYzcnVHWng5T2tiTXV6eDlIcXRPZ3lNN0ZVVzVnRXNkUFMwN2h5K3hvVmlwWTErWlRJMVR0QmVEaTc0KzdreHVtZ00rU3hkMzV1L2Zia3RCVE16RlM1THN1aXk5UmhwakxMOFEvTTBQdGhwR3BTS1Yra3JETEhuQUxJdWZVdzdwRlJrUDFacWVtcHhDWEZvOVZwc2JTd2ZHSGZ3RHZYS094UjZKV3V5ZHpRWkdpSVRYeU05c2w1OFhSMmYrNE5CL0hQdC9qY0dwWmQyTVNJUnYxb1dTTG5ud3RDQ1BGM3pmVmZ3YWFyZXpqWWJmVXI3L3N1WnlEcmREbzBHazJPQWU1L21uZjVkUkJDQ0NIZVZSSUVGMElJSVlSQWd1QkNpUDhmRWdULzk1UFhRUWdoaFBqM2ViVTBWaUdFRUVJSUlZUVFRZ2doaEJEaVgwU0M0RUlJSVlRUVFnZ2hoQkJDQ0NIZVdWSzRWQWdoaEJCQ0NDSCtCYVQweGorRHZBNUNDQ0hFdjQ5a2dnc2hoQkJDQ0NHRUVFSUlJWVI0WjBrbXVCQkNDQ0dFRUVMOEM4aUNqUDhNOGpvSUlZUVEvejZTQ2Y0dmtLN05JRk9mK2JhbklZUVFRZ2doaEJCQ0NDR0VFUDg2RWdSL3hqY3ordkw1cEsvZStMaFR0OHptay9FZE9YTDV4Q3Z0cDlmckdiQmdHRjJtOW56dFl5ODd1SnArODRZWXRUMU9paU0yOGZGei82Vm9VazNHV1g1NERWOU8rUmFBMncvdm9zdlV2ZkM0ZTg4ZDVNT3g3ZERxdEs4OWR5R0VFRUlJSVlRUVFnZ2hoUGc3cEJ4S05vK1Q0amg2NVNTak93MTdZMlBxTW5XTVdEYU9iWDY3c0RCWHMrTHdXaHBYcUovci9YOVorenU3QS9ZenVHMC9kZ2ZzZjJIZkNzWEtVZEExdjBuNzdyUDc4UzVRVW5sOFAvWUJ0UWMxZStGWTR6cVBwRXZUamtadFJ5NmR3TWJLbW9UVVJGcVA3MENqOHZXWTF1Tlh6TTNNQVVoSVRTUStLUjR2OTRJQUhMNTBEQnRMYTlUbWNwa0pJWVFRUWdqeEp1VlVraU02TllvVDk0Nlo5SFd6Y2FOK2dVWUFuTGgzbE9qVWFKTSs5UXMweE0zRzNXVHM3TEtPRXhSN2plRFlheWJiZlZ6S1VOcWxUSzZPazV1NTV1WTRMNXZyLy9xY0NDR0VFT0xmUWFLVDJld0sySWRXcDZXWVp4R3UzZzNPOVg3NVhmS1N4OTdacEQwK09ZRUJDNFlUZU9jcTY0Y3Y1V3pvQmNhdC9vMXRmcnRvWGV2REY0NnAxK3NadS9wWGxoMWNqWnVqSzl2OGRqKzM3NjJIZDlEcXRHd2R0Y1lrQ0s3UnBuTXg3REpkbTNaUzJueUQvWEd3c1dmamlCVW1ZOTJMaWVUcjZkOVJ5NmU2eWJiTHR3TDU5djJ2Y0xSeFlFS1gwZlNkTzVocUphdndaWk1PQUV6YlBKdHpvUmZaTVdiZGsrTUV2UFI1Q2lHRUVFSUlJWVFRUWdnaHhQK1NCTUd6MmVhM0M0RE9VM3E4MG41cmhpMmh0azhObzdiTHR3THA4K2RBbkd3ZDJUWjZIZmxkOGxLNmtBL3JqbTlteU9LZjhNempRUzF2MDBBelFISmFDajhzSEU1SXhBMnFsS2hFVkZ3VUcwWXN4OW5PeWFoZlRHSXNvMWRNNFBiRE8vejI5VGdxRlN1dmJGdTRieG1QSGo4aU5pa09UVVk2UjYrYzRNTE5TOVQwcVk1ZmNBRFZTMVhGdTJCSjRwTGpPWERoQ0IvVmVBOGJTeHN1M1FyRXhTRVBwUXFVTURwV1JFd2tNWW14VkM1ZUVZQ1BhclRFeFNFUHRYMXFvTlZwVVp1cjhRc09vSDY1T29BaDJ6dzhLb0xhT1FUVGhSQkNDQ0dFRUVJSUlZUVE0ditMQk1HZmlJeDlRTUQxOC96VVlTak5LalY2cFgyOTNBc29YMnN5Tk16YXNZRDV1eGZUdmtGYlJuY2FqcFhhRWdBTGN6VUx2NTlKcTU4NzBIMzZkMHo5WmdJdHF6WTNHaXNvUElSKzg0WlEwRFUvTzhhc0l6NDVnUlkvdGVHYkdYMloxM2M2Ym82dWFESTByRDIyaVJuYjUrTG02TXJXMFdzcFc4aEhHVU92MXhOME40UjBiVHFCZDY3aDRwQ0hGRTBxS1pwVXJDMnM4QTBPb011VDdPMmpsMC93eTlySmZGYTNOUUIrd1FIVTlLNW04aHl2M0xxS1NxWENVbTNKVHYrOVhMOFh5dlY3TnhtMTRoZXNMYXhZTlhReHdSSFhHZnBaZjhDUWJXNWhycVpxaVVxdmRDNkZFRUlJSVlRUU9jc3E4ZkU4YmpidUwrMlRWUUxrN3h5bmRMWnlKSzl6bk1zUGdsaDRkZzNER3ZTbW9HTyt2M1djZjhvNUVVSUlJY1EvbXdUQm45anV0d3RMdFFYdEc3VEIwY2JodGNZNGN2a0VZMWROSkRFMWlSazlKL05COVJZbWZRcTVlN0Zrd0J5NlRlOURyOWsvMEtWSlJ3YTI3WXV6blJPUDRxSm8rMHRudm03Um1VRnQrMkdtTXNQUjFwRmxnK2J4ell5K3ZEKzZMZTNydDJYOWljM29NalBwKy9HM2RHblMwYVRtdGtxbFlscVBpUUIwK0swYkRjclZaVnpua2NEVERPMnNjaWUrVDRMZUtwVUtnRE1oQWZSOC8yc0FRdStIc2Mxdk45Y2pibkFoN0RKNnZaNVB4bmZFeTcwZ3BRcVV3THRBQ1ZwV2JVcjVvbVU1RTNJV001VVoxVXRWQlF6QjlJckZ5bU50YWYxYTUxSUlJWVFRUWdqeGJvclhKSExwd1RWU005TGU5bFNFRUVJSThSOGhRZkFudHAvWlRkMHl0VEJYbVpPY2xwS3JmV3l0YkZDcFZKeTg2c3UwclhNNEgzcVJGbFdhb01uUXNPLzhJZmFkUC9UY2ZkdldhY1doaThkWWZuZ05XM3gzOEV1WDBiU3U5UUY3eG0yaWlHY2hwZCtEeHc4SnUzK0x3aDZGdUhMN0tuTjJMc1Rjekp6K3JYdlRyRktqRnk0Nm1aYWV4dm5RaTN6ZDRrdWx6Uzg0QUFjYmU4b1dMZzJBYjVBLzM3elhCWUR3Nkh2Y2k3bXZCTWpQWGovUHBiQXJlQmNvUWNpOUc3U3MycHcvdnAySWphVU5BQms2TFJaUGpyL3k4RHJLRlBMQndjYmVNRzV3QUsxcmZwQ3I4eWlFRUVJSUlZUVFRZ2doaEJEL0t4SUV4NUFkZmUxdUNOZnVobEMyZDQyWDd3QTQyemx4YnVaeDlKbDZoaThkZzR1REMrdUdMOFhUMllNcG0yZWl5OVM5Y1ArYTN0VVk4bWwvZnQ4MGcyTlhUbEt2YkMweWRGcFMwMVBaZEdvYlYrOEc0eHZrVDFCNENHNk9yclNvMG9TUkhRWVRuNXpBWHdkV01tM0xiS1p0bVkybnN3ZGxDdmxRUEY4UlBKMDlhRmFwRVltcFNRQUUzZ2tpWFp1QnZiVTlsMjhGWW10dGkxOXdBTlZLVnNGTVpVYllnOXZjalFxblVZVjZnQ0ZBN3VLUWg1TDVpd1BRb2VGbmRHaG8rTmpmN3JQN3FWeTh2QklBZnhRWFJidGZ1L0JqKzBHMHJOb012K0FBNnBXcHBaelA3Tm5tUWdnaGhCQkNDQ0dFRUVJSThiWklFQnl3c3JCaWNmL1p1ZTQvYU5GSW1sWnFoTG1aT1FCcmh5K2xnRXMrcGFUSTdONVRjajNXbUU3RDBlcTBuQW82UTQ4WmZVblhadUJvNjBDVjRoWDVxRVpMZnV2Mk05djhkcU0yVnlzTGFiNVhwU2tQNHg1eCtOSngvSUlEdUh3cmtHTlhUdEs0WWdQS0Z5NUxoOG5kakk3UmFiS2h2TWtudFQvaWZPZ2xPamR1RHhnQzJ5WHlGNk9RdXhkZ0NJTFhLUFcwTkVxV3RQUTA3c1hjcDdDSElVTTlQam1CemxONlVOaWpFSTByTmlBK09ZSGdpT3NNYnR0UEdVZHRycVpxU2FrSExvUVFRZ2doaEJCQ0NDR0VlTHNrQ0E2NE9PU2hhUzRYd3d4N2NKdTQ1SGlhVjI2c3RPVjE5bmhwNXZlTHFNM1ZWQ3RSbVptOUpsT21rSThTbEFaSVNFbGd4ZUUxVE9nNnhtZ2ZUMmNQT2piOGpJNVBNclUxMm5UTVZHWlltS3U1L1ZjZ21mcE1hZzlzUnU4UHUvTlZzeThBUTJtVldnT2JVc3VuT25xOW5rMG50L0Y1ZzdiS21IN0IvbnpiMGppQURuQXY5ajRBK1YzeUVwVVF3MWZUZXVIcTRNS0Nmak93VWx0eTdNcEpBS3A3WjZzSFh2UnAxcmdRUWdnaGhCQkNDQ0dFRUVLOExSSUVmMFVITGh6R3lzS0todVhyQW5EMWJqQWZqbm45bGNJZGJSMjVOUHNVZHRhMlBJcVBadUx2M3hwdDEyUm9TTmRtOE1lVzJjemFQdDlrZjVVS05vMWNpWnVqcTFHN2I1QS9EK01lRVIwZlk5Um1iMjFIMmNLbDJYdnVJTGNlM3VIa05UL2VyOVlDYzNOem8zcmcyVDFPakFNZ09pR0c3LzRjUkxGOFJaajczWFJsMFV1LzRBREtGUEpSRmhUMURRN2c0NW90WC91Y0NDR0VFRUlJSVlRUVFnZ2h4SnZ5bnd5Q3h5WStwdmFnWnVqMW1ibmV4OEhHQWYvcFI5aDMvakNOeXRkVHNwdzluTnhZT25DZVVWOU5ob2JSS3laZ29WWXp1dE53TE5XV3p4M1gwZFpCS1Q5U01uOXgrbnpZWGRtV3JFbmgxL1hUK0toR1M2WGVkbmJyVDJ4Qms2RXhDWUFEek42eGdFTHVYc3pldVlEeVJjdnlYcFdtcEthbjBiVlpKelFaNlV4WTl6c1ZpNWJEUCtRc2VmTjQ4T0R4STBaMkdFS3BBaVZNeHRKbWFnSG9QZWNIMnRWcnc4K2RSeWlsWU1DUVFWNm5kRTNBa0cxK055cGM2b0VMSVlRUVFnZ2hoQkJDQ0NIK0VmNlRRWEJkcG81ZnVveDZwWDFjSGZJUUZSL04rZENMek9qNW05THU3dVJHby9MMWxNZXA2YWwwbjk0WEp6dEhWZ3hlZ0tlekJ3Q0hMeDFEcFZMUnVFS0Q1eDZqdGs4TmF2czhYWmh6OE9LUnVEamtZV0xYMFRqYU9ocjExZXYxVE44Mmx5OGF0VE1aNTlERm81eTljWjZERTNjd1l0blBERjQwRXAreHBlalVxQjE2dlo0K2Z3N0V3dHlDS2lVcVlXMXBqWldGRllVOXZHaFlyaTRYYjEyaGNyRUt5bGdwbWxTMm5ONEpRSStXM1pTNjMwbHB5U3phdDR3dVRUcFN0VVJsUHE3NUFXRElObGVicTZsV3NySXlSblJDRENjQ1QxTXNYMUVxRmkzMzhwTXRoQkJDQ0NHRUVFSUlJWVFRYjhoL01nanU3dVJHdTNxZnZQSitpL2N2eDFKdFFaT0tEWFBjSHBNWVM0K1ozMk9tVXJIaHgrVTQyUmtDMTNxOW5obmI1aEo2UDR3dFA2M09NZHM2TzEybWpuRnJmbVBIbVQyc0hMeklKQUFPY09IbUpSNDhmc2lITll6TGprUWx4REI4NlJoNmYvZ05oVDI4K0tYTEtONzc2UlBHci9tTkJkL1A1TWUveG5JNjZBeGJSNjFoNE1JZmFWQ3Vyckx2cXFQck9STjhscjNqTndOd1BQQVVJNWVOVTdhN09ib29YMi8zMjgzODNYL3hkZlBPalAveUo2WGRMemlBQ2tYTEtabnlwNFBPOE8zTTd6RXpNeWN4TlpITlA2MHlDcklMSVlRUVFnZ2hoQkJDQ0NIRS81TFoyNTdBdjBWY2NqeUw5aTNuazlvZjRXQmpiN0k5S0R5RVQ4WjNvcUJyZmxZTlhhd0V3QUZVS2hWVGUwd2tNMU5QOStuZkVaK2M4TnpqaEVUY29QUHZQZGgwY2h1TCtzK21lcWtxT2ZaYmQzd3psWXRYb0ZqZUlrcWJScHZPOTNPSGtEZFBYdnExNmdWQVVjL0N6T2c1bVo4NkRLWDc5Ty9ZZS80Z2YvMHdGMDluRDY3Y3ZrWk5iMFBaRXExT3krNkEvWHhhdHhXWGJnWFNlVW9QdWs3clJkTktqZGcvWVN1VmlwVm40OGx0NlBWNkFGWWVXVXU3ZXArWUJPaFBCNTJoOXBOU0tMcE1IUU1YanFCLzY5NWNtSFVDSjF0SGJ0Ni9sWnZUTFlRUVFnZ2hoQkJDQ0NHRUVHL0VmeklUL0VVT1hqeUtYN0EvVHJhTzJObllvVFpYRTVNUXk2WlQyOUJrYUJqMHBCeElkZ01Yam1DTDd3NHN6TlhFSmoybTQ2UnVKS1VsazV5V1RGSmFNaWxwS1dUb0RIVzF3NlB2TWV5djBjenJPOTFvalBPaEYxbDliQU9iVCsyZ2Vxa3E3UHA1STRVOXZBRFlmSG83R1RvdGpqWU9xTTNWbkxybXg0YVRXMWt4ZUlHeXYxYW5wZC9jd1lUZUQyUDc2TFZZbUQ5OWFaM3NIT2s4NVJ2MGVqMmJScTZrUkw1aVhMMGJqRmFuNVh6b0JUUVphZXowMzBkYWVocWYxZnVFSGpQN1lXVmh4YzZ4R3loYnlBZUFEZzArWmZqU3NReGRNZ292OTRKY3YzZVRCZC9QWXYrRnc4UWx4V052YllkZlNBRGgwZmY0dU9iN0FDU21KdkhnOFVNU1U1Tll1SGNwR2JvTUdsZW8vMlpmTUNHRUVFSUlJWVFRUWdnaGhIZ0JDWUkvSS9ET05kYWYySXBXbDRGV3AwV2xVdUhxNEVKTm4rcjArN2luVXVNN3U3dFI0WGdYS0VuUnZJVnhzblBDeWRZUkp6dkRQK2RuSGsvYThBZjd6eC9tV25nSVpieThBV2p6U3ljdTNMeE01ZUlWbU5kdk9pMHFOekVhZitiMmVkeCtlQmNBTTVVWkpRc1VaMTYvNmRUTnRsam00K1I0TG9VRnNtTHdBdks1NUZYYVErK0g4Y1h2My9CZWxXWk02allXWnpzbndKQWhYdE83R2d2MkxnT2drSHRCRnZhZlJSNTdaNVlQV29DdGxZM1JIRDV2OENtbmcvelpjSElyQUNNL0gweEIxL3owbnplTWM2RVhBTEMzdG1Qc0Z6L2lVN0FVQU01MlRyU3I5d216ZHN5bmlFY2hsZ3o0RTFjSEY0UVFRZ2doaEJCQ0NDR0VFT0wvaTBxZlZkOUN2RFpkcGc1ek0vTmM5WTFPaUNFaU9wSkt4Y29yYlNldW5zYkR5UjN2Z2lWejNFZXYxNU91eTBDcjFXSmxZWW5hUE9kN0YvSEpDVVpsV0xLY0M3MUExUktWYzlqajFZVkgzOE5NWlVZQjEzeUFZU0hRREcwR3FGUTRXTnVqVXFsTTlzblFhWTB5MDRVUVFvaC9vc1huMXJEc3dpWkdOT3BIeXhJNXIvOGhoQkIvMTF6L0ZXeTZ1b2VEM1ZhLzdhbThOU2Z1K0RQeXdHUVd0L21ka3E1RjMvWjBoQkJDQ1BFZklKSEpOeUMzQVhBQU4wZFgzQnhkamRycWw2M3p3bjFVS2hWV2FrdXMxSll2N0pkVEFCeDRZd0Z3QUMrM0FrYVBiU3h0bEVVd24wY0M0RUlJSVlRUVFnZ2hoQkJDaUxkRkZzWVVRZ2doaEJCQ0NDR0VFRUlJOGM2U0lMZ1FRZ2doaEJCQ0NDR0VFRUtJZDVZRXdZVVFRZ2doaEJCQ0NDR0VFRUs4c3lRSUxvUVFRZ2doaEJCQ0NDR0VFT0tkSlVGd0lZUVFRZ2doaEJCQ0NDR0VFTzhzQ1lJTElZUVFRZ2doaEJCQ0NDR0VlR2RKRUZ3SUlZUVFRZ2doaEJCQ0NDSEVPMHVDNEVJSUlZUVFRZ2doaEJCQ0NDSGVXUklFRjBJSUlZUVFRZ2doaEJCQ0NQSE9raUM0RUVJSUlZUVFRZ2doaEJCQ2lIZVdCTUdGRUVJSUlZUVFRZ2doaEJCQ3ZMTWtDQzZFRUVJSUlZUVFRZ2doaEJEaW5TVkJjQ0dFRUVJSUlZUVFRZ2doaEJEdkxBbUNDeUdFRUVJSUlZUVFRZ2doaEhoblNSQmNDQ0dFRUVJSUlZUVFRZ2doeER0TGd1QkNDQ0dFRUVJSUlZUVFRZ2doM2xrU0JCZENDQ0dFRUVJSUlZUVFRZ2p4enBJZ3VCQkNDQ0dFRUVJSUlZUVFRb2gzbGdUQmhSQkNDQ0dFRUVJSUlZUVFRcnl6SkFndWhCQkNDQ0dFRUVJSUlZUVE0cDBsUVhBaGhCQkNDQ0dFRUVJSUlZUVE3eXoxMjU2QUVFSUk4VitXcWszbGZuSWtpZWtKcEdwVFNkV21rcVpOSlUyWDlyYW45ajlqYlc2TnRkb0dteWYvSEMwZHlXdVhIeHUxemR1ZW1oQkNDQ0dFRUVLSWQ1QUV3WVVRUW9qL1p6RnBNVVFtUmZBdzVTR0o2UWx2ZXpyLzc5SjBhYVRwMG9qVFBIN2FHSFVCQjB0SDh0cm1KYjk5QVZ5c1hkL2VCSVVRUWdnaGhCQkN2Rk1rQ0M2RUVFTDhQNG5UeEhFNTZnSXhhVEZ2ZXlyL1NJbnBDU1NtSjNBajdqb2V0cDZVY3kyUGs1WHoyNTZXRUVJSUlZUVFRb2gvT1FtQ0N5R0VFUDlqeVJsSlhJMEo1RjVTUkk3YjNXemNjYk54eDg3Q0RsdTFMYlpQL245WHBXaFRTTWxJSmtXYlFuSkdNdEdwVVVTblJobjFlWlR5a01NcER5bG83MFVaMTNMWVdkaTlwZGtLSVlRUVFnZ2hoUGkza3lDNEVFSUk4VDhVa1JST3dJTXpKdTFGSEl0UndMNEFiamJ1bUtuK1crdFUyNnB0VFlMOE9yMk9tTlJvN2lYZDQzWkNtTklla1JST1JGSTROZlBXSnI5OWdmL3ZxUW9oaEJCQ0NDR0VlQWRJRUZ3SUlZVDRIN2tSZDUzQTZNdEdiZTQySGxUMHFJeURoY05ibXRVL2s3bktIQTliVHp4c1BTbVJweVFYSDUwak9qVmEyWDdtZ1MrVjNDdFQxS240VzV5bEVFSUlJWVFRUW9oL0l3bUNDeUdFRVA4RGw2SXVFaFlmcWp5Mk5MT2tpbWMxOHRubGY0dXorbmR3c0hDZ2ZvRkdSQ2JkNC95anMyUmtaZ0J3TWVvQ3lSbkpsSE9yOEpabktJUVFRZ2doaEJEaTMwU0M0RUlJSWNRYkZoaHp4U2dBN216bFRPMzg5YkEydDM2THMvcjN5VzlmZ0R6V0x2amRVcnF3QWdBQUlBQkpSRUZVUDBXY0pnNHdaTmVyVkNyS3VwWi95N01UUWdnaGhCQkNDUEZ2OGQ4cVFpcUVFRUw4ajRVbjN1WEc0eERsc1pkRElSb1diQ0lCOE5ka283YWhZY0VtZURrVVV0cXVQdzU1N2lLalFnZ2h4SnVRcWMvOFR4Ly8zMFN2MTcveE1mOHA1LzlOUFRkZHB1NGY4NXoraWJRNjdkdWV3bitDWElQaWJaTk1jQ0dFRU9JTmlVMkw0ZHpEQU9WeFVhZmlWSEt2L0JabjlHNHdVNWxSemJNRzVpcHpiaWZjQXVEc1EzOXNMZXpJWTVYbkxjOU9DQ0hFdXlRcUlZYXYvK2pEMTgwNzA2Yk94NiswNzgrckoyRnZZOCtnTm4yTjJ2dk9IVXdSajBJTS92VDdYSTF6NVBJSlJpNzdtWU1UZDJCclpmTktjOGdTRkI3Q3c3aW9YUGN2VjdnMGJvNnVSbTNSQ1RFa3BTYS84ckZ0cld6d2NIWi9ZWi80NUFTaUVxSmYyQ2VQdlRPdURpN0s0MHg5SnB0UDc2QlZ6USt3VkZzQUVIRDlQRU9YakdMVHlKVzRPQmovVHJEczRHcnFscWxGaWZ6RlhtbitkNlBDK1dwYWI2Wi9PNGtLUmN1OTByNXZTcVkrazE2ekIxQThYMUdHZmZiREsrMmJtcDZLamVYVDYrWis3QU5xRDJyR2I5MSs1dk1Hbjc3cHFiN1VrY3NuV0g1b0RYUDZURFc2bnUvSFB1RExLZC95YytjUjFDMVQ2NFZqcEdoU2FmZHJGNzV1M3BsUDY3WTIyZmJwaE01ODFmd0xQcS9mOXBYbk4zTDVPQzZGQmJKejdQcFgzdmROMGV2MTNIa1VUbkJFQ0Myck52K2ZIbXViM3k3KzNMV0lIV1BXSzk5SDJmWDVjeUFsOGhWajREUHZZNFo5ZDdOZzcxOXNITEhjNkJwN21iZjl2dnFtcmg5ZHBnNXRwZzZkVG9kV2w0RkdtMEY2UmpycDJuVFMwdE5JVFU4ei9LOUpKU2t0bWNUVUpCcFZxRTlCVjBNNVRMK1FBSkpmNHowMWk3ZFhLV1VzOFhva0NDNkVFRUs4QWFuYVZFNUhua1NQSVdQSHpjYU5pdTZWM3ZLczNpMlZQS3FRa0o1QWJGb01tZnBNVGtlZW9JbFhjMnpVcnhjZ0VFSUlJWjdsWXUvTS9kZ0hiRCt6NTVXQ05aZHVCZkxYZ1pYTTdqM0ZxUDFZNENsMit1OWw4MCtyY2oyV3EwTWVJbU1mY0Ryb0RNMHFOVExhMXVUSGo0aUl2bWV5ejdCMlA5QzlSUmZsOGFCRkk3ajdLQUpyeXhkL0VpMWRtMDVDU2lKSEp1MHlDWUovTy9ON3p0KzhsT3Q1WituYXJCTS9mekdDNDRHbk9CRjQybVM3aDdNN3R4L2RaZFdSRndjZGYvMXFMQjBiZnFZOERvbTR3ZUJGSTRtS2o2YjNCOTBCY0hkeTQ5YkRPNncrdXA2K0gvZFUrazdhOEFmemRpL201eTlHR0FYQnY1cldpM09oRjQyT3MzUHNCZ3A3ZUQyZG41TTdVZkhSYlBIZG1XTVEvRnA0Q1AzbkRjMXh6cU02RG1YSTRsRXZmRjRBNjRZdnBZaG5vZWR1TjFPWkVSVWZ6WlhiMTE0cENQNDRLWTdtSTF2VHRXbEgrclhxQllCZnNDRkJvNVpQalZ5TjBYcGNCeDRueGVmNm1Db1ZiUDVwbGRFTkM0Q3pOeTR3WTl0Y3J0eSt5b0JQK3BnRVhDZXVuNHExcFRVMXZLdTk5Qmd6dHMwbE11WStEY3ZYTTluMjU2NUZSRVRmbzNINStqbnVxOHZVc2UvY29lZU9mZjFlS0lGM3JySDY2QWFjN1p4eTdOT3dmRDNzckcwQnVCRjVrOHpNVjh0b1ZxbFVsQ3BRQW9BSGp4L2lGeHpBM2FnSXdxTWlDSHR3aCtDSUVKTFRVbkIxY0tGNTVTYVltNW0vMHZpdjR1REZvOWhiMitjWUFEOTUxWmZkQWZ0Wk5taCtqdnZ1UDM4SXZUN3psUUxnOFBiZlYvL085UU9HNEhXSFNkMWVlQXh6TTNPc0xhMnd0YkxCeHRJV1d5c2JiSzF0cVZiU2tCQ2wxV2tadG1RMGFla2FvLzJpRTJJTWZhME0xMWVLSm9Ya3RCVGNuZHhNampHNzl4UUpndjlORWdRWFFnZ2gzb0FMMlJad3RGWGJVanRmUFZTbzN2S3MzaTBxVk5USlg0L0RkdytRb2swaFhaZk94YWp6MU01WDkyMVBUUWdoeEwvSS9kZ0hmRGJ4eStkdVQweE41TmlWazlRZG5ITkdackc4UlZreGVJSHlXSy9YTTNiVlJCcVdyMHZ6S2szWWNucUhzdTJ2ZzZ2STc1S1hPdy92Y3VmaFhhTnhuTzJkYUZ5aEFhZUQvTmw3OW9EU25xblB4TUhHbmoxbkQzRDh5aWtBYkt4czZOSzBJMkVQYmpPeXd4QUt1T1FENEhUUUdWWWYzVUNEY2s5L0ZzWW5KeEFVZnAwVmd4WlFyMnp0RjU2TGhYdVhzbkRmTW9wNkZqWnFUMDFQNWZMdHE4enEvVHZ2NXpJek5WMmJRZVYrZGFudFV4MkFLN2V2RVhJdmxKaUVHSzdlRGFaZTJkcVlxY3h3c25mQ0x6aUFMNXQwTUFyY1o3a1lkcGtCQzRaVDY4azRXVXA3ZWRPeWFuTm03NWpQWi9VK3dkM1JsU0tlaGFoVHVpWnJqbTNrdTQrK1JZK2VuNWFQWitQSnJjenEvVHNmMTNoZjJWK1RvZUYwMEJsK2FOT1hVdm1McytUQVNoN0dQV0wvaGNNY3VYVGM2RmptWnVaY3ZuV1ZUcE83SzIwRlhQUHhlL2Rmc0xhd29tdXpUcVJyMDVtd2RncWRtM3hPeWZ6RlVhbFVGUEVzeEhjZjkyRHN5bC81dEc0cktoWXpyR0Z5KytFZEZ1MWJ6dERQQnVCczUwUmhEeStTMDFMNGR0YjN6eTE1Y2ovMklSWnFDNk01WkZmRXN4QVR1NDR4YWh1emNpSnFjelZmTmUrc3RQa0ZCNUEzajZkUm9QOTVRdStIY2VsV0lOMWJkQ0cvYTk2WDl0L3F1NHY0NUFTakFQanl3MnRZY1dndGtiSDM2ZFN3SFpPL0hrYytGOE5ZWDAzclJlQ2RJTUFRL0xPenRxWDJ3S1pHWTY0Y3NoQ2ZncVhJMUdlU3Fra2o5SDRZaS9ZdFkvTFg0N0N4dENFNUxRVUx0UVdXYWd0Qzc0ZXhZTThTZW4zUUhWMm1qdnV4RDVSeExOUVd1RG02RW5nbmlENS9Ec1RKenZHNXY1czcyemt4ZWVOMGsvYlU5RlJVS2pPdS9Pa0hRRVJNSk0xSHRqYnA5ekxGOGhiaDhLODdBVGgxelkvcFcvL0V5NzBnMFFreFBFNktZKzUzZjFEYXl4dDNKemQwbVRyYS9OTEpKRmlhcFdUKzRzenNOWmxsQjFjelp0WEVIUHYwZUs4ckl6c015WEdiWDdBL256ZjR6S1JkbDZsandyb3BOSzVRbjRibGN2N2Qydi82V1Q2dStVR08yLzVwNzZ0djZ2b0JLRlBJaHgxajFtR3B0alRzYTJHSnBibmgvNi8vNkVPZDBqVmZtcEd1TmxkejdMYzlSbTBaT2kzbCs5Uml5amNUZUsrSzRmdGc5SW9KM0g1MGwrWFB1UkVoL2g0Smdnc2hoQkIvMDJOTkxBOVRIaXFQcStldGhkcE1mc1QrTDFpWVdWQTliMDJPUlJ3QjRFSHlmZUkwY1RoYk9iL2xtUWtoaFBpMzhBMzJKem9obG5sOXA2TlN2ZG9ONi9GcmZxT1FSMEdqdG1XSFZuUHRiZ2dISm16bGVzUU4vdGo2SndEeEtmSEVKeWRReU4xTGFjdXVhYVdHTks3UWdLajRhTFNaV3JRNkxXcHp3KzhQSDljMEJHOWpFbU54c25QRTJkNEozMkIvYksxczZOYnNDOVRtYXVLVEV4aTcrbGQ2ZnRDTmt2bUxLK09ldVg0V3ZWN1Byb0I5SExwMDdJWFA1MFRnYVdybmtDRWNjUDA4V3AyV0RHMEdKNi81NWVyYzNIcHdHMDFHT2pWS0dUSjd2L3VvQjk5OTFJUFpPK2J6T0NtT2xZTVhBb2JTQ0ZNMnpXUlV4MkVVOFN6RWtjdkhPWFR4R0w5ME1XUlE3eml6R3c5bmQ1UEFQRUR2RDd0VDI2YzZydGxLbnd6OWJBRHVUbTZHMTFJUHVzeE1WZzVaUkkxU1ZZMzJQUmQ2Q1YxbUpsMmFkQ1E1TGRtUXFkenpONlp1bmtWQnQveFVLVjVSNlZ2N21RRDhxcU1ibEVCdXNieEZLSmEzQ0NzT3I2V0laeUZHZHh4bWxMbGJ1VmdGTXZXWjlIei9heVVMZmVIZXBiZzV1dExudzIrZW51TWI1emwxelkvT2pUL0hJb2VzWE8rQ0paOTdydGNkMzJTU1NiN3UrQ2EybjluTjF5Mit4RC9rck5KK0tzaVAvQzU1T1hUeGFJNWpWUzVlVVNrbDR4Y2NnSVc1bWlGUEFucnAyblFjYlIyTit1ODlkd0IzSnplcWxxak0ybU9iVE03Vi92T0g2ZGpvTTlyVmE4T3d2MGF6NnVnRzZwYXBDY0RKYTM1TTZES0tZbm1MbXN6alZKQWZpL1l1VTY3bFRhZTJNMlR4VDhyMlFZdEdNbWpSU0FBbWZUV1c5ZzNhTW16SkdOSzFHY3pjUG8rWjIrY1pqZmRoOWZlWTAyY3FaNElEc0xXeTRkeU00OHIzMTQzSW0xeTRlWm4yOWRzby9VOEgrV05tcHFKbXFXcksrOEtYVTc0bFU1K0p4WlA5ZklQOEFWZzcvQy95T252bWVENnowNk9uMWMrZkc5M1ErYlJ1YTZVa3g5ZlR2Nk5NSVIram0xaUJkNEs0Y1BNeVhadDFNc2xNWDdSdkdkVkxWUUdnU29tS3pPdzEyV2g3YUdRWU03ZlBvMUdGK3NRbVBqYVp6NTJvY0tMaVl5amo1VTFzNG1Qc2JaNW1oQy9adjRLZzhCQVNVeFA1YUd4N28vMldENXBQYk9Kam91SmpURzVPWmZtbnZhKytpZXRuZHU4cGpGODdHYTMyK1RYakErOWN3OTdHbnRFckpqeTN6M2NmOThEVDJZUGJEKytTckVsUjJtL2NDeVV0UFEwSEczdXUzZzBHRE44SHRYMXFLSS9CVUdJcXAvZEQ4ZXJrTDNRaGhCRGliN29hSGFoOG5kKytBQzdXTGkvby9lcENRMFBadW5VcjNidDNKMCtlMTZ1QkhSY1hoNit2TDdWcjE4YloyVFJnbkpDUXdOYXRXNmxhdFNwbHk1WjlwYkV6TXpNNWVmSWsrZlBucDBTSkVxODF2MWZoWXUxS1BydjgzRStPQk9CYVRDQjE4cHQrdkZFSUlZVElpVjl3QU5WS1ZxWmM0ZEtFNTFCYUpDY3FsWW95WHQ1RVJOK2psazhmcFQwOEtvTGZOa3puaThidEtlVHVCZTV3ZkxJaDIrK1Q4UjF4ZFhSbGNmL1pMeHk3ZGEwUGlFMk1aZC81UTZ3ZDlwZlNmdWppVWZyTkc4TCtDZHNvNkpxZndZdEhVcTFrRlNXUU4zTDVPTndkWGZuaEUrTmF1YjVCL2hSd3pVZG1aaVlwYVNrOGowNnZJL1IrR04rOFo1cU43UmNjZ0tYYWd0ODJtR2JIUGs5OFNnTGVCVXVhMU9iMkRRNmdkdW1hMmNiMng5ek1uT29sRGNHOFRhZTJrNWlhYU53L1c2QnQ0TUlSYkQ2OTNXak01MlhBWmxsM2ZKUHk5WVN1by9taVVYdjhndjJwVUxRc2R0YTIvTHArS3Q0RlMxSzlWQlZ1Uk41a2ZKZWZxT1dkYzNCUHE5TXlkL2RpbytCZldub2FjM2N0WW5TbjRTYWxLL3lDQTNCemREVXF3K0liSEVETlo4cCsrQVVIVU5BdHZ4TDhqMDZJNFkrdGMvaStWUzg4blQwQVNFcEw1dmROTS9qbXZhNTR1UlVBSUM0NW5yOE9yRFNhVCtDZGE0eGVhVGduUy9hdllNbitGVWJIaW9pT3BQc00weHJQQUw1VER4ck5xV0t4OHFqTXpHZ3hzalVmVkc5aFZJN2xRdGhsK3M4ZnhveWV2eEdUR011TnlKdEdnWDJBTVoyRzg4dmF5WHpkL0VzS2UzaXg5TUJLRnU3OWkvZXFORU50cnFadDNkWktVRG03WFFIN3FGNnFpbkkrL1lJRDhDbFlpcCt5WlRSZkRMdk1sTTJ6cU9WVGd6azdGbkQ5M2cxV0RGNkFuYldkMHVkeDRtTzZ6K2hMZzNKMUFDam9Wb0NSSFlZUUhuMlBmZWNPc3NOL0w2R1JOM20vV2d1YVZHeEFmRW9DeFR5THNQcm9lbllGN0tPUWUwSGExMjlMKy9wdHFGKzJOcVVMZVJ1ZEgwOW5qK2RlSzg4S2liaEJZbXBTam9GalhhYU9nT3Zuako2ZjRSaitPTmpZbTl4Y2lVbU1aY2EydWNwTnExSUZTdURxNkVwK2w2Y1oreU9YajZPMGx6Y3FsUmxWdm45K2VZOCtmdzRFWVA4dld5bFZvQVRoMGZlWXVtVTJMYXMyTjdxNXNpdGdIK1ptWnJnNDVHRlh3RDVVS3NOTmdwejgwOTVYMzhUMWs1U1dqSzJsRFZqbWZJeXdoN2ZKMU91cFVPUUZmenVwVk9TeE43d250dnYxUzVKU1UxQ2JHMTdYdFBRMHpNM002VG1yUDJDNEpsSTBxVHg4L0lodGZyc0FTRTVMb1ZXdEQ1ais3YVFYUGwrUk94SUVGMElJSWY2R3g1cFlvbElmQVlaeUhlWGRLcjVrajFkMy9QaHhqaDQxWk84TUhqejR0Y1k0YytZTWMrYk13ZEhSa2JwMVRUL2ltSkNRd1ByMTY3R3hzWG5sSUhoa1pDUlRwa3loWk1tU1RKMDZOY2MrWVdGaEpDYy9meUdZa2lWTFltMzk0cnFsMlpWenE2QUV3UittUENBMkxmYU4zM3dRUWdqeGJtcFl2aDZlemg0czJQTVhhN01GUzEra1dONGlMQjA0anhIdEI5T2dyT0huYUlaT1M5KzVnMGxOVDZWKzJUcEcvUTljT01MRnNDdnNIcGU3OFYwZFhmQUxEaUEwTW93UytZdHhMK1krZ3hhTlpHQ2JmazhYVlFzT29GTWpRNGJtcGxQYk9IVHhHRHQvTmwzY3ppODRnRGExUDM3cHgvTXYzd3BrNDhsdFJnSHE3R044M3VCVHhuLzVOSk55NkpKUmZGTDdZK3FVTmdUaDlIbzlBeFlNNDZ2bW5hbGNyQUs3QXZaaHFUYU9GcVZyTXpnWGVsRUo5R2FOWGI1SUdhWEc4cG1RczN6ZHdsQkdJVU9uNWZ6TlM0enBORnpwZnlZa2dMWjFXdEdxVnM1bEdKN24ydDFnSm0rY3JnUWcvWUlEcU9WVG5UdVB3bGw3ZkJPcmhpekN5ZGFSUmYxbkV4MGZ3KzZBL1RtT2s2blBaTU9QeTQweXMvL2N0UWdQWjNkYVZtMW0wdjkwa0w5UjBETlRuMG5BOVhNTS9XeUFVVDlOaG9iMjlkdWkxK3RaZDN3VEU5ZFBvMXhoSHpRWlQ4dGdoRWFHc2ZQTVhqYWYyczV2M2NieFFmVVczSDU0bDVyZTFaUmdhSGhVQk4zKzZFMmQwaldZL3UxdlpFL0MzWDVtRHo4dEg4L3VjWnNvNkpyUDlNbXBWRGphT0NnUHo0U2M1Zk1HbjJLbHRzUzdZRWxXSFZsUDM0OTZZbWR0eTZPNEtIck82aytQbHQxb1diVzVjcjZlRGZDcXpkVWN1M0tLc2F0K1pmUHA3WlF1NU0yRUxxUFo0cnVENHZtS2N2MWVhSTduK2RRMVB6NnI5N1RVaUYrd1B4L1gvTUNvcEU5V0VQcGVUQ1RUdDgxbFpxL0pKdDk3Ty93TndkTDY1ZXB5TWV3SzUwSXZjdlRLQ2NhdW5FaTlzclhwMXJ3ekxhbzB3Y0hhbmkrbmZvdE9wMlBsa0lYTTdqMkY0ZTBIc3Zib1JwWWVYTVcwTGJOcFhya0psWXBYTUpyVDh6S2hjNUpWanozcnRWcC9ZZ3Rubm1UcEo2ZWxrSmlheE41emgvQy9maDZBRGcwK2ZSSk1ybUp5YytWTXNHRy9ySnNwWGFmMXdzbldrZm45WmdDR0d5WmJUdTlnM0pjL1VUeGZFZFlNVzJJeW55bWJacEdXa2NaUEhZYWdVcWtvbWI4NHVrd2RQeXdZVHRsQ3BablRaNHB5M0xqa2VKWWVYRVgvMXIyVjUrSlRzQlMrd2Y2OFY2V3BTYmIzUCsxOTlVMWNQdzQyOWd6KzlIdkNvKzhSRlcrNmtHLzg2UVFLZTNqUnBGSkRrMjNPZGs0VXkxdEVlUndhR1VaVWZBeUhmdDFCOFNlZmhPZzArV3Q4dkx3WjNYRVlZTGpwTUdUeFQxeWNmUXExdVJxOVhrK1Y3K3ViZk5wQ3ZENEpnZ3NoaEJCL3c4MjRwNy9JRjNNdWdhM2E5bzBmbzJQSGpodzZkSWlqUjQveS92dnZ2M0tRR3NEZjN4OUxTMHVxVlh2NTRrT3ZxbURCZ3JSczJaTGR1M2R6NXN3WmF0WTAvV042d1lJRkJBWUc1ckMzd1p3NWN5aGNPUGNmODdPM3NLZVlVM0hDNG04Q2NEc2hUSUxnUWdnaGN1WEQ2dThCVUsxazVlZld6WDJlcnMwNktWLy91bjRxbDI0RllxWXlvM3FwS25TZDFwT1lCRU1KZ29qb2UxaXFMUmo2Z2tVU1c5VjhuMi9mTnl5MjFxUmlRMG9WS0VGaVdoS2FEQTA5Wi9XblZjMFBsQ3p0ZXpIM2lZaU9wSlpQZFc0OXZNT29GYi93UzVlZmxHQktscmprZUlMQ1E0aE9pR2IzMlp5RHVsbVMwcEp6ckJXZFZRKzhhN012dVAyazNtNTBRZ3pyVDJ5aFJaV21TdHV0aDNmWTVyZWJqbzNhY2Z2aFhjb1dLbzFuSG5jQTdrYUZFNWNVei9YSW02U2xwMkZ2YmNmbFc0RVV6VnNFditBQW1sZHVBaGhxVUVmRlIxUG5TU0QrNHMzTHBLV25LWUhHOE9oNzNJdTVUOXM2SDcrMHZ2bXpBbTlmeGQzSmxlSjVpNkxKMEhBeDdESjlQdXJCNzV0bTBLeFNZeVdZdUdUL2NtN2V2LzNDc1pZTm1xZGs0SWRHaGpGL3p4TEtGaTdEc0NXakFlai9TUi95dStSRmw2bmo3STN6REc4L1VObjM2cDBnRWxPVFRNck9qT2swbkVNWGo5SnFYQWZ1eHo3ZzV5OStwRlRCa3FSblpDaDlLaFVyejU1eG0rZzdkekI5L2h4SXAwYnRHTk5wT091R0x3VU0xOFVYdi9mQTA5bVRPWDJtWVd0bHZHRGg1VnVCNU0zalNSa3ZiMTRtNjdYSUNyajFldjlyOXA4L3pPcGpHK2pTdENNOVovZW5iQ0VmQnJiNURqQUVGQXQ3ZUNsbFlzQVFSTjk4eXBDMXYvVGdLbWIybWt5ckp6V2svWUlEdVBYZ05sL2tVT004VTU5SlFrcWlzbmhuUkV3azkyTHVVN3UwOFRuTHlxaWZzTzUzZXJUOFN2bGV6dTVrb0M4bDhoVWp2MHRlRGw0NHd2VjdvUlR4TEV6M0ZsMnd0ekZrL0I2OWZJTHpvWmZ3RHpuTHFJN0QyQld3VDltL1ZNRVMvTmgrSUNldStuTDNVUVRKVHo1TmtUV25maC9uUGlEcEd4eEFzYnhGbEVVT0UxTVRzWHV5QU9MdWdQMDQyemtwR2Y1Z1dPZzE0UHA1dm4reXFHbDJmc0VCbENwUVF2bWtSY1B5OWZoOTR3ekNvKy9oNVZhQWxZZlhZbWR0UjZ1YUgyQ3B0c0RHMHRxa2xNM2RxTHQ4WHY5VG8ydnhqODF6Q0E2L3pwN3htNDBDNzJ1T2JVU3Z6MVJLeHB3Sk9ZdEtwYUxYN0FGMGJQZ1pFN3VPTVFxRS81UGVWeitvOGQ0YnVYNnlEUDlyRExjZjNsRXl1ck5jdjNjRE4wZFhrMUlvb2ZmRDZOcTBFejltZXgvd0RmWlgzbzhnNndiaEpaUDYvZFZMUGYyMFQ4aTlHenhPaXN2MW9yYmk1U1FJTG9RUVF2d05EMU9lTHFCU3pLbjRDM3ErUGhzYkd6cDI3TWl1WGJ2SXlQYUhVVzZscHFaeThlSkZxbGF0aXBXVjFkK2VqNysvUDhIQndVWnQ2ZW5wMk5uWmNlSENCVUpDUW95MnRXbGorT1haMnRxYVhyMk1mNm5mdUhFakVSRVJyNVFGbnFWb3RpRDRnK1Q3cjd5L0VFS0kveTcvNitkWXVIZHBydnQvVk9OOVdtZkxSRjUzWWpQTEQ2MmhxR2RoSEcwZHNGUmJLblY5ajF3K1FVakVkWVo4Mmg5emMvUG5EVW1WRWhXcDNLOGVXdDNUZXJOZHBueUxWcWNqTlQyVjJ3L3ZzTVYzQitabTVneHMweGRiS3hzcUZDbkxyQjN6U2RHa2tzZmV0THhaVmszbm56b000MlZsZVdkdW4wZTV3bVZNMnJQcWdZT2VSc09OczYrL3lhR2tSb2RKM1pTdnM3SWN2NTNabitDSTYwcDdyOW1HTE9pdG85Wnc4LzR0Um5VMEJCS1BYRHFPbTZPclVrN0FMOWpmcUI1NFVtb1MzWnAzcG1ySlNneGNPSUt0dmp0Zi9LU0FENnEzWUhidktYZzRleWlsWXJMcWdWY3VWb0h2L2h4SXQrWlBGL0JiUGRRMFkvWjUwclVaZkQ5L0NBVmM4MU15WHpFaVlpSTVlK01DM2QvcndwYlRPM2dVSDBWaWFoS1BFeDhyQy9tZERqcURwZHFDSzdldmN1WDJWUnFVcjB2WS9kdjh2SG9Tb2ZmRCtLclpGL1Q1NkJ2c3JlMm8rbjBEZXI3ZnphaVVpb2V6TzZ1SExtYnNxbDlaZVdRZDUwSXY4dGNQYzNHMmM2TGR4Qzl4dG5kaTJhQjVKZ0Z3TUFUOWNwdTVuSFh0VkMxUkNZQXFKU3BSdVhnRmx1eGZRWEQ0ZFI0bnhiRnMwSHpNVkdaUHh2WTNDYzZOWHpPWmdtNzVtZE5uS3QvOU9RZ0hHM3NBVWpTcFhMbDlqYlhEL3FKYXljb214OTU3N2lDREY0MmtYT0hTaHJHRERDVnpxcFY0MmpjMVBaVkx0NjdRcmw1cmZ2djZaOVljMjBpUG1mMVkrUDBzbzdGT1hEMU55MnFHeFJlN05PMklvNjBEZ3hhTkpEamMrUGRUTUFTZDUrMWViTkllRlI5Tjg4cE4yRFR5YVZtWnJIcmd1UTFJNnZWNi9LK2ZOZnEwUU5aQ3NHdU9iU1ExUFpVV1ZSb3o3c3VSeXZaTHR3SkpTa3ZPOFRYekRmWTNDdXEycjkrR2FadG5zZlRBS25wLzJKM1pPeFl3cXVOUUxOVVdMTjYvbkhtN2wzQjY2a0dsOUl6aEpvZHhUZStERjQ4eVo5ZENwbjg3Q2ZjbmkwQ0NJVXY5cndNcithTHg1N2c2dUJBYUdVWjBRZ3p6K3Y3Qk5yL2RyRG0yRWExT3krU3Z4eHNGd3Y4Sjc2dDFTdGQ4WTljUEdETFR6NFZlWk5uQWVVWWxqVFFaR21WUnl6clpQazJUcWMra1V0KzZKcStoWDNBQW1veDBQcC8wRldBb2hhTEowREJueHdJVzcxc09RRkI0Q0xaV3RrcWZtTVRZWEM5cUszSkhndUJDQ0NIRWE0cFBqeWRkbHc2QXRkb0dld3Y3Vng1ajZ0U3BuRDU5T3RmOXg0OGYvOUkrUFhyMG9HWExsc3JqbzBlUG90Rm9hTnEwS1dscGFlajFlcE45MHRMU0FOQnF0YVNtcHVZNHJvV0ZCV3ExbXN1WEw3Tm56NTRjK3h3NGNNQ2tyVVdMRnNyK3pabzkvVVBnNGNPSHpKdzVrN0pseStMcCtmTEZoWjdsYU9tSWxia1ZHcDBHalU1RFFub0NqcGFPTDk5UkNDSEVmOTZlc3djSWo3cEh1L3FmdkxCZnVqYUQzemI4UVljR255cHQ1MjllWXVTeWNVem9Nb3JaT3hkU3k2Y0dsbW9MdXJmb1FuSmFDdk4yTDZacnMwNUtsdmZ6cEthbnNxRGZ6SmZPMWRMQ2toV0gxeWoxd0w5djFRdS80QUFHTGh4aENIS3BMYmdYYlNnUlZpSmZNYmFQV1llTnBXbEE5Rm16ZXYyTzJsek43WWQzc2JLd1ZESjZmWVA5OFNsWWlsWTFQMUF5SlljdUdVMktKb1hadmFjbysvZWFQUUFYaHp4TTdEcEdhY3ZLWUZ3L1lobm85WFNmMFpmOEx2a1kvK1ZJVUtrNGR1V2tVVDN3UGVjTzByeHlZeVdROW13OThOSmUza3BwbEE0TlArWEQ2aTF5ZkM2K3dmNnNQTEllZTJzNzJqM0pYTTIrNktGZnNEL2xpNVRCeWM2UkQ2dS94OTZ6QnhqY3R0OUx6OUd6eHE2YXlMVzdJWXpwTkp4dXpUc3pZOXRjOUhvOW0wL3ZZTldSZGFRK3FmRTdmOC9UMnU1SmFjbFltS3NadlhJQ0twVVp4eWZ2UVp1cHBVTFJzaXdaTUFjUFowUDJmTUQxOHp4T2lxTjVsU1lteDFXYnEvbWx5eWlLNVN2Q3hadFg4SEJ5UTIydXBsV3REK256WVhlVGpGK0ErN0VQQ0krS29POUhQWEwxM0U1ZDg2TnF5Y3BZV3o1TlRPamVvZ3Q5NXc1bTc3a0RiQjIxUmltZEVwdjRtQnVSTi9udW1iRzNqRnFOWHE5bjZZR1ZxTTNWbkFrNVIrTUtEUWk0Y1I2MXVacUt4Y3JuZU95c0ROanM5Y0R6MkR1ejZzZzZwVTlrN0FPME9pMjFmR3BnWTJsRFVtb3lCeTRjNGNqbDR6U3UwQUNBbXc5dUVSbjd3S2pFaFc5d0FQWEsxbUxad1BtQTRmVVl1bVFVbFl0Vm9FZkxyM0tjVDdYK0RYTU1ZdWJONDJteUlPbnpYTDhYU216aVk1Tng3a2FGTTM3TmJ3QWtwaWF6SzJDZjhuM21GK3lQdmJVZFpaL2NETWlTZGI0SHRubDZFOHJWd1lVUHFyZGczZkZOUkNkRVU3SkFjZHJYYndzWWd2dFI4ZEVjT0grWUQ1NTh6L2dGQjZBMlYxTzFwT0VtUjFCNENOL1BHMEtQbGw5UklsOHg2ZzE1ajZHZkRhQjkvVFpNM1RLTDVMUmtwZDY3Yi9EVEd3Qk5LallpTHFrbkcwNXV4Y3pNbkVsZmpWVytmLzhKNzZzQWkvWXRmMlBYejZXd0s2U2xwekZyeDN6bTdYNTZ3eXhGazBLNk5vTTVPeGV5Y084eXBWMlRvU0U1TFVWWndEVExtWkN6ZkZqOVBhbzh1Y2wwOVU0UUhzN3VOS3ZjV0xteDlLeUZlNWUrVXZrZDhYSVNCQmRDQ0NGZTA2UGtwMW5nbnJhdkhzUUZLRnEwS0JyTjA5cVA0ZUhoaEllSFU2Wk1tUndYc016dTl1M2JSRVpHNHUzdGphdnIwK3dOZDNkM28zNzc5dTNEeWNtSjZ0V3IwN2x6WnhJVEU1OGRTckZxMVNwV3JWcVY0N2JPblR2VG9VTUh2dm5tRzc3NTVodDhmWDNSYXJYVXIyKzg4RTVNVEF5TEZ5K21mZnYyRkNsU0pNZXhBTFp1M1VwbVppWnQyN1o5NGZOOEVVL2J2TnhOdkFQQW81UUhFZ1FYUWdpUkszN0JBVFN2MG9UT2pUOS9ZYitBNitjTkg4djNycXEwUmNWSDgzMnJYalFvVjVkaGY0MHhDbElzMnJlTXFQZ1lQUE40c3VIazFoekg5SEl2UUMzdjZ0aFkycGdFU3A3bnUyejF3TTNOelBteC9TQStHZCtSbzVkUFlHdHR5MWZUVE1zbnZJcld0VDVrUms5RFlPN3dwZVBVS1YyVEZNM1RtK0wrMTgvU3BVbEhOQm1HbS85NjlBVGNPTS93ZGdPVnRpeHFjeldPTmc2a2F6TzRmT3NxN2V1M1ZZSzAyZXVCMzRpOHlmblFpNHg5RXVUT3FSNTRkalZLVlRWcE8zblZseG5iNXhJYUdjYUExcjNwMnF4VGpqY0FEUFhBRFZtMDFVdFZaY1BKcmF3OXRwRkpHLzdJMWZtWjBXc3lkeDdlWmNPSkxRQkdkY2JybEs1QnYxYTlHTjd1Qjk0YjFZWjZaV296cXVOUXdMRFFYYVcrZFJuVzdnZWphODNEMloxcmQ0UDVkdGJUdXUxUjhkR29WQ29HTFJ4aGRHeVZTc1d5UWZOeHRISGc2K1pmd3RNa1ZZYTMrNEZKRy81Z3g1bmRKblBPZWwybWJKN0p6TzN6VExhUDdqU2M5Nm8wQlF5TGY1NjZkb2FlendRWWs5TU02N2tVOVN4Q3lmeFBQL0dZVmVzNis3V3Z5ZEN3NmRSMjV1NWVqSnVqQ3hXS2xDWGl5UUtKZnNIK09ObzZNSHZIZk5ONnBPelhBQUFnQUVsRVFWU1RDeHk0Y0pndVRUdG1HOStReWJzbFcrWi9aT3g5UEowOWxDQjB0K2FkV2JSdkdaTTIvRUdqOHZWUnFWU2NDRHlOcGRyQzZFYUtYN0EvSFJwK0JoaksrblNkMW91cmQ0SzRjdXNxS3c0L0RaS0NvWlJIbncrL0lUb2h4cVI4emF2V0E4OEtIR2NmSjBPblpjQ0NIeW50NWNPNTBBc2twU1l4Y09FSUNya1hwSHlSc2lZM0E3SmsxUkYvZG5IVnpvMDdzTTF2Tnp2TzdHWEhtSFZLTUxweGhRWlltS3ZaNnJkVENZS2ZDVGxMeGFMbGxlK1ByUFVBaHJmN2djZEpjZVIzemNmUUphTzRkamVZNVlmV01QYUxIM0Y3a2gzdUZ4eEFhUzl2bk8yY0FKamZienB0ZitsTVpxWU9QWHBVcUpSK2IvdDkxVENQTjN2OVZDeGF6dWdHQk1DcUkrdEpUa3RoMERNMzA3YWUza21LSmdYN2JJdHRBaHo3YlEvV2xsYVltNW56NFBGRGZ0ODBnenFsYTlLK1hodVQrdXBaUHE3UkVqT3o1MmU5aTFjblFYQWhoQkRpTmNXbnh5dGZPMW05T0dEOVBNOEdnRStmUHMzRWlST3BYYnUyVWtia2VVYVBIazFrWkNRREJnekF5eXZuajhsZHUzYU4wTkJRYXRhc2libTVPYTFhdFRJS3VnUHMzYnNYblU1SGFtb3Fhcldhek14TTJyUXgvWVdzVEptbkg1bk96TXhrL2ZyMVJFUkU0TzN0alllSGg3SnQzYnAxSEQ5K25HclZxajAzQ0o2UWtNRCsvZnNwV3JRb05XcThmcDA3Snl0bmVCSUVqOVBFdmZZNFFnZ2gvanZpa3hNSWpyaE9VSGdJczNJSURqNnJYT0V5Um9zSE5pcGZqL2VxTkdYejZlMUszZG9zUWVIWEtlVHV4WXBEYTAyUG14SlBmSElDZzl2MlU0STFzM2N1WVA3dW5NdHhxRlFxamt6YVJWcTZScWtIbnFWaTBYS29WQ3FpNHFQNXZHSmJBcVliRnRDT2pIMUFoamJENk9QemYrNWF4SzZBZmV3YXUrRzV6OUgyU1ozaXlOZ0hoRVRjSUNUaUJuOGRXR25VWitMNnFVeGNiN3dBOW85THgvTGowckhLNHkyalZsTzVtR0Vod1l0aGw5RmthSXptbmIwZStNenQ4ekJUbVRGbjUwTG05WjF1VWcvOFpmN2N0WWdaMitieWZhdGVMUDFobnJMUTVyT3k2b0gzZnBMVmFtR3V4dHJDbWlvbEtqSDFtd21rcEtmU2IrNFFobnphSDUrQ0pSbTdlaEtWaTFVd0t0TlF2V1FWRWxNUzZkYmlTOVlmMzR4UHdWS2thek00Zi9PU0VoeTdmaStVa0lnYlRPcjJzN0pmVmozd1o1K1RWcXVsYWNXbmkrbWxwS2N5ZDlkaVBxamVndElGU3ludHU4OGVJQzA5emVqNmU1WjNnUkk0NWhCMDNPYTNDNzFlYjFUNkpidXNqRlNBZ0J2blNVaEpvRm1sUmsrUEhiQ2ZFY3ZHVWIxVUZRS3VuK2RDMkdYbHRmVUxNZFFEejV2bmFSTEk3NXRtc09mc0FRYTI2Y3NudFQraTU2eit5aUtmV1FzUzd2TGZSMHhpTEhYTDFDSTQ0anFQNHFLcFdxSVM5Mkx1bTlRRFh6Wm9QZzNMUFYzTXZlMkV6a2Ixc3gxczdHbFhydzJMOXkvbjRNV2pOSy9jbUdOWFRsTER1NXFTemY0dzdoRjNIb1ZUeTZjNkJ5NGNZZlRLQ1hSdjBZVS9ldnlLVGJieU1ldFBiR0hOMFExODBiZ2R2c0grdURtNkdwV2t5WnJUOTYrNEtHYjJldUJnV0Z4V2s1N0crOVdhRXg0ZHdhTCtzM2h2VkZ1K25kV2ZneE8yRTNEOVBQMWE5VFFaeXpmWTM2Z2VlQll2OXdKWXFpMXdkWFNsVENFZm8zTlRwMHhOamdlZVJwT2h3Y3JDQ3IvZ0FLTlBSN1N2MzRhQ2JnVXdVNW5oNnVEQzZxR0w2VExsVzVZZVhFVXRuK3AwYnZMMG1qb1RjcGFQYTc2dlBIYTBkV1RkajB0eHNjK2ovTDN3VDNsZmZaUFhqK0hjQjFESXc0dVVKN1hoczF5L0Ywb2hqNEttN1pHaFJpVnpQaG5ma2Z1eEQ0MzZKS2NsazVTV3pLbHJ2dFFhMlBTbDU2cDlnN1lNYW1OYWlrcThPZ21DQ3lHRUVLOHBUWnVtZkcyamZ2bkhqbk9qUW9VS3FGUXFMbCsrL01JZ2VHWm1Ka0ZCUVRnN096ODNBQTZ3ZXZWcW84Y2RPM1kwZXZ6Z3dRTTJidHhJNDhhTk9YTGtDT1hLbGVQaXhZdFVxMWFOOHVWei9zZ3FnSm1aR1FNR0RLQmZ2MzVNbno2ZENSTW1vRktwaUlpSVlOKytmVlN0V3BVbVRVdy96cHRsOCtiTmFEUWFPblhxOU56c2g5eklmdDQxT3MwTGVnb2hoQkFHZmlFQldGbFk0Zi9IWWN6Tlh2d25jWmVwUGFsU3ZJSlJtNVdGWVgyTnJLem03QmwvOC9ybW5GbDg5TXBKdnA4M2xNL3F0YVpIdG16YjQxZE8wYlJTSXo1dllIeFRmT1BKYlZ3TXU0eXJnd3NiVDIxVDZvRm5pWXFQUnEvWFU5aXpFTmFXMWtyUVpzQUNReGIxcWlHTGxMNVhibCtsdEZjcDRsTVNUT1psWldGbEZCamFmSG83K1Z6eXNubmtTakowR1RUOThXTis2VHFhQm1YcjhNZldPWnk4NnN1R0VTc3d5L2F6KzF6b1JZcm1MWUtMdlRPZWVaN2VGUGNMRGlDL1MxNWxmRTJHaHZKRnl2Sit0ZWFjRGpyRFR2Kzloc1ZBVXhOUnFWVGtjWERtOSs2L1VOU3pNRnFkbHRiak81TCtUSlo1ZGc4ZUd3SkxXMzEzUHJkVytPemVVNGhKZkl4V3AxT0Nhc0VSTi9EeEtrbXBBaVVvVmFBRWU4NGV3TnJTbXU0dHZrU1BudnV4RHhqWGVZUlNJaUhMUnpWYWN1bFdJRFc5cTZGU3FiaHc4eEtBVXVKanlZR1ZsTWhYVEFrVVo1MERkeWRYU3VRclpqU1dkOEdTZUJjc3FUeitZK3NjN0szdG1QVFZXS1BTSnR2TzdEWlozTzlaYmVwOG5HUDd1dU9icUZlMmxsTFM0a1Yybk5sRFVjL0N5cHlPQlo1aXdJSmhqUDNpUjFwV2EwN3RnVTFaZW1BVmxYc2FudHYvc1hmZTRUV2UveDkvbmV3OVJaWXR4TjU3ajFMVXJGVmJxMnBXYXhaQlVZcWl0cXE5cWFKMjdCZ2hrVU1RSWdraElpRUpTVWdpT1Jsbi9QNDQ4c2h4VHNSSXYrMzMrN3RmMTVYcmN1NzEzTTk5bnZNNDUzMS9udmZuNnIxZ3Zjajg3N3FNWkZLUHNTU21KdEYvNFZBQ3dvT2tqWVFsUStkVHhONlpJVXRIMGJKNk0zeDZUK0NiRldPb1Zxb0s4d2IvU0V6aVk4cTRhUU1uOHZOekRvbTZUYThtdWpZYi9WcjJRcTFSVTc5Q0hiSnlzZ2dJbCt0RTVnYUVCV0Z0WWNYRCtHaVdIZnFOMzBZdDRjTHRTM3l4NEV1R3RmK1NKcFVhc3ZpdmxXUXJzem44NHgrNE83bXg4ZVIydlUyTEQvRUR2eEp4bGZaNXZLWG4vN21FMDlmOU9EaGpOei90K29XR0ZlcGlaMlhIcjBOL1JwR2xJREx1d1NzL2NQMWpCQnJ3ZGs5VnBESG8xK0ZZbUZrU2x4elB1VnNYZGE3WjBSMkhNYjJQQSthbTV0eVBqK0paU3FMT0dIbXZQd0FUSTJPTWpZMXhkU2pLaWhHTEpJdU9YRC93TjQvdmJLdWJrUDdmY2w4dHpPc24xdys4dktjWEsvSTh4WkNqek9IV3cxQmtNcGxPdVZxalJuNDNtT0VkdE1sZk5Sb05Zem9QbDZ3b003SVZUTjg2aHhwbHEvSGxKLzMwem1mNW9UVThpSC9JbklIVGRjNi8vQnZ2bGVEREVTSzRRQ0FRQ0FRZlNKYXE4RVZ3R3hzYnlwY3ZUMGhJQ0FxRkFrdEx3K09HaFlXaFVDamVHa1VkR2hyS2pSczMzbnE4TTJmT0FOQ2tTUlA4L1B5b1hMa3lFUkVSbkQxNzlxMGlPRURKa2lYcDFLa1Q2ZW5wWkdabVltbHB5YnAxNnpBek0yUDA2UHlqRlZKVFV6bHk1QWpseXBXalljT0diejFHUWVpSTRNcE1yc2VGZnZCWThXblBQbW91QW9GQUlQanZJREJjVGhFN0p3NWRNWnpmSWkrM28wTVorZG1RZk1iUkZibTJudDFGWUxpYzJmMTlKQnNCalViRHFxUHJXSDd3TjZiMm5zRGdQTUpIYm9UeXNQWmY2bGt2L0haMFF4N0xqU0RKRHp5WGJYNS80R0J0cjVPUTdXRGdNUzdkQ2NSdi9sR3BMRE03azVzUGJwR2pVbkwrVm1lOWMraFlyNTNrODYzV3FObDE3azg2MSsrQXU1TWJRWGV2a2FOUzBxWkdTNXhzSFJuWXVnOTdMdjZGWDhnRityWG94ZG1iNTFuanV4SDUzV0JXamxoRTVYcnRkTVlPREEvQ3M0Z0hLdzZ0d2UrV1A1TjZmTWZTYitiek1PRVJRNWFPWWtqYkFaeTllVUVTL2J6Y3kvQlNrYzZGMjVlb1hyb3FYZXAzMEp0dkx0bktiQmJ0WDhGbmRUK2xldWtxK2JZcjdWYUtvL0lUbEhJdFFVWm1CcEZQSHJENy9GN0dkSGx0SDdQeDFEWTYxV3VIaFprRkYyNWZRcTFXVStlVlovbmR4NUdrWjJWSXduWkFXQkRkRzNkK2RYNXlhbnZWd016RWxMdVBJOWx6WVQrclIrbEd5Z2VFeTZudi9mYm80YkNZQ05iNmJtWkM5MjkxQlBDa3RHUWluenhnVE9mWGMvVVBEU0Q0L2syZE1rUGtSa0RuaW5GdkkwM3hrb09CUnhuZS9pdEFLeXdPVy9FZFByMG5NcURWRndCOFdxczF4K1FubVBiRlJLd3RyQW1QdVVmL2xsOXc0OEV0ZkxiTVlwL1Bkc3hNemRqdXQ1dWxCMWJ6V2QxUFNWTzhwR1JScmZWRUtkY1MzSHR5bnlzUlY1a3pjTG9rRWsvN1loTG1wdWJZVzl1VG1wR0dnN1U5Z2VGeXFwV3VyQlBaZi9YZWRjblBPUzlsM0VwSjlqbCtJUmZKek02a1pkWFhObjBCNFhMcWxxdEY1d1lkYUZmbkV5ek5MS2xhcWhLSnFVbk0yL01yQUkwck5XRHp1RFZTQXNrckVWZjV2dXRJbmVQaytvRy9hNExDaU1mM2VQN3loZlFaUG4vN0VwdE9iV1ByK0xXVWNpM0IxWHZCVE8wOUFYaHRsL0s3NzBac0xLeWw1S0M1SktjOTUrN2pTTVoySFNXVlpTbXorV2I1R0ZScUZVZG43dUVUbnk1c1ByMURSd1RQRzBtZDZ3ZHVLQ2twYUJOaERsdjVIUkd4OTlqMXd5YWRKSmtCNFVISVpESTlLNVkzK2JmY1Z3dnorbEZrSzVqWmR6TGRHbmZHM01STUtyOGNGc1NneGQrd1ovSm1uYWh4UmJhQ0kwRW5xUC9LNWtVbWs5SHExUk1maW13RmczOGRnVXF0WW1ydkNWUXE3aTMxeThySll2cTJPZHg5ZkovdEU5ZFMyOHZ3K3lUNGVJUUlMaEFJQkFMQkI1STM4dGpTdUhCRWNJQjI3ZHF4Yk5reVRwMDZSZWZPK2o5WUFTa3haWnMyYlF6V3E5VnExcXhaZzZXbEpkblpocU9vMUdvMVo4K2VwVlNwVW5oNmFxTzBURXhNYU5pd0lmNysvZ3dmUGh4emMzT2RQdW5wNlF3Y09GQnZySXNYTHdLUWxaV0ZrWkVSdzRlLy9uSDJwdVZMWkdRa1dWbFpwS2VuOC9UcFV4MHJsZmNscndpZXFjcmt1NU0vdnFYMTI5Rm9OQjhWbFM0UUNBU0MvdzRDdytWWW1sbHlNdmpzVzlzOVMwa2tXNW1qNDF1YlMxeHlQSStleGVoRVJ4ckpqUEM3ZVpFMllWMlkxWDhxcmFvM1oveTZxY2p2QmJOMXdsckpBaVdYYTVFM3RSSEtiNHl2VkNtNWVpOVlzaTRJREpmVG9tcFRQcC9iSDFjSEYxNjhUQ0VnUElnbFErZGhabUlLYU1YYUtadTEvd2RHeE42anRHdEpRQ3YrNUtpVW5KeHpBRTluRDczek1IM1ZIMkRmcFVNa3ZIZ21lVE1IaHN0MUxCaXFsS3hFanlaZG1MMXpQaHRPYkNVOUs0UHVqVHN6Yi9CTUtkSTU1bGtzRjBNRHVCeDJoYUM3d2FqVUtwUXFKYTJxTmFOS3lVcmNqcjdEa0tXanFlVlZuU0Z0QjdMK3hGYWROZHp1dDV2UTZIQjhaKzk3YXdLOHdBaXRKL1dvVHQvb2lFa0cyNGJMTVRVeHBkN1lsZ0I4VXFNRi9WN1poK3c0dDRjYjkwTlkrTlVjcVcyVlVwV3d0YlNSNm9NaXJ1RTdleCtwaWpSQ0g0WGg0ZXhHVkh3MDUyNzUwN05KRjdKeXNoaS8zb2NhWmF2UnJ2YnI3MlVxdFlxcjk0TDVvZWZZZk9jV0hudVh2cjhNb1dIRmVscS83emZtRGJxZTBuc3ZIZVJKVWx5Qkl2anJ5T1dDN1R0K1A3WVJ0VnJERnkxNmN1cTZINk5XaitPSG5tTVo5RWxmcVUzZkZqMDVLai9Cam5ON2FGRzFLV3FObWdyRnkrTjc5UlJtcG1aY3VoUEk5RzF6TURNMVk4V0lSVFNyM0lnYTN6YW1VZ250ZTZQUmFKaTFjejd0YW45Q09ZK3loRDRLSnlVOVZacmZybk4vNGhkeWdiK203U1F3UElqT0RYUTNRSEx0Vk42V2xQTE1qWE1VTCtLcFkyTVNHQjVFbitZOVNFNTdUa0I0RUpmRGdqaHp3dzk3YTN0bTkvY2hOU09WRllmWDhzblVUaXo0YWpiT3RrNWFQL0NLK243Z3pyYU83RDYvdDhEMUJPM1RFZkQ2dlhPMHRtZlpzQVhVOTY1RFNOUnRneFk1dWRkZWN0cHpuZkp6dC95QjEzN2dxUm1wakZnMWp1aW5NZXozMlk2N2t4dnRhbi9Dd2NDalJDVkVTNS85TjhldVZycUtRYi84dU9SNGhpd2JSV3lpMWtLa2NoNWJsZHkrRll1WGwvekE4K1BmY2w4dHJPdm4zcFA3VE42a3RYcjYwLytnM2prWUdSblJiNkhocExPMmx0WTY5d0tBbDVrWk5LaFFsN2prQkRyTTZJNTNzWEowcU5PV3N1NmxXYmh2R1RLWmpQM1R0bE94Z1B1WjRPTVFJcmhBSUJBSUJCOUlYaEhjb3BBaXdRR2FOV3ZHaGcwYk9IejRNSjk5OWhuR3hyb0pVVkpTVXZEMzk4ZkR3NFBxMWFzYkhPUFFvVU5FUlVVeGJOZ3dObS9lYkxETitmUG5TVWhJWU9oUTNTOXdyVnExNHV6WnN4dzhlSkJldlhycDFKbWFtdEtsUzVmM09wK0tGU3R5NjlZdDZYV3RXcldZTVdNR1AvLzhNeE1uVG1UWnNtVUZKZ0hORDB1VDExRWVXYW9zbG4wMjZ5MnQzODd0aEFqV1hkMkptNDFMd1kwRkFvRkE4RitKUnFPaGUrTXV0S25ac3NDb3p0RG9NRzQ5RERYb3h4d1lMc2ZZeUZnbjJySi95OTQwcWRTUWNldW1NR2JOSk95c2JDbGV4SlBEUCs3QjA5bmR3QmhCdURvV1JSNXhUYWM4TnZFSkdWa0s2bGVveStPa09HSVRuMUN6YkRYdVBvN2tTVkljbmtVODJEWmhMVTByTndLMGRnVURGbjFEdjVhOWlYNzZpQW5yZlRBMU5xRjFqUllFaHN0eGQzS2p2S2ZYVzg4MVRmR1NYL1l1b1cvem50SmNBOE9ESklIcGNWSWNmaUVYbU5IbkIyS2VQZVpLeEZXNk51eElyNmFmNjRodVArMytoY0R3cXpTdjJwaGZ2cHBOaTZwTmNiSjFSS2xTc3VuVWRoYnVXMGJuQmgyWU4zZ1d4Nitkd3N6RWxCcXZvcXpUTXpNNEdYeVdienZwZXlJYlduOTdhenNkLzJ4RDVFYmJMeHd5RjNjblY1eHNIZkZ5TDROYW8yYjEwZlVzMnJlY253Zk5rTVN4d0hDNUpEWXFWVXFPeVU4eXZJTTJRam9vNGhxV1poWlltbG1Ta3BGS3piTFZhRjJ6SlpNMnppRG1XU3hIWnVsNnJ1Zm5CdzVhbTRWMXh6ZXovTkFhNm52WFp2WEl4WG9iOGNHUk4zRjNjcE04cFpQVG5uUGkyaGxtOVorS0lsdUJXcTNKOTd3djNRbkV4ZDZab3ZZdXBML2hXWnlMbWFrWjhjOFRXSDl5SzhNN2ZFWEt5eFJHckJyTHBPN2ZNYVN0YnNCRG80cjE4WEl2ZzdITVNFcDI2ZTdveXBFZ1gwWjg5aldtSnFaODJhWS9nOXYweDlUWUJQL1FBTEp5c21sYXVURlp5bXg4dHN3aVBPWXVSMmJ1QWJRaXZhZXp1MlNWYzB4K2t1Nk5PMHQremllRHp4SWNlVk02L3QzSGtUVEw0Ky84SnM5ZnZ1RFFsV1AwYS9uNmUrdHJQL0I2elAxakVROFRvbWxXcFRHYng2NmhjcDVvNnk0Tk83TG0yQWJLZVpUbHFQd0VMdmJPbEhVckxkWG56aWtsUGZXZEU2bW1LVjdxK0lGWEsxMkZhcStlV0FnTWwxUFV3VVhuYzZOU3E1RGZEZVpsWmpwMXYyK2hOMTd1WnRURGhFZDh0WFFrV1RsWmJKKzREbmNuTndCNk4rdE9TTlJ0S1pGcFhySnlzdkFQRGRCSlBKckxNZmxKcG16Uld2RHNuN1pkejdZSHRKSHhiNHJLYi9KdnVhOFc1dlhqWU9QQTJEZWVDTWhsNW81NWRLcmZucTROT2hxc3IvVEdSZ0tBaTUwelk3dU9ZbXpYVWZpRlhHVHFsbGtzT2JCS3F2K3lUWC95LzBRTENnc2hnZ3NFQW9GQThJR1lHNXRMUW5pV0tndHpZL01DZXJ6anVPYm1kTy9lblMxYnRyQnYzejQ5SVhyanhvMG9sVXFEeVN0emlZcUt3c3ZMaTg4Kys4eWdDSzVXcTltMWF4ZTJ0cmEwYTllT1o4OWVXNEZVcjE0ZFQwOVA5dTNiUi92MjdiRzFmZjBsMWN6TXpHQWtlRUhzMmJOSDUzWGR1blVaUDM0ODgrZlBaK25TcGN5Y09UT2ZubThuTTQ4bGpibXhPVFhkSzcrbDlkdFI1Q2dBc0RBcG5QZFJJQkFJQlA4T05Cb040OWY3a0sxOC9XVFVqUWNoNzl6Zi8wNGdBR002RDVmRTVNQndPVlZLVnRUeGJRV3Q3Y09mVTdleWFQOXlmanU2Z2NUVVpCNDlpOGxIQkpmejRtVUs0OWY3NkpRcnNoVjR1WmZCeGM1WjhnUHYwdUF6dWpmVzM0UStjK01jRXpaTW8zMmROdmowbmtEODh3UUcvenFDSWN0RzQrVmVoalRGU3l6TkxmajFyNVVZR1drOWZ0VnFOU3ExaWh5VmtoeGxEajJiZG1YaDN1V1lHSnN5c2NkM0FMeElUK0hxdmV1b05SbytuZDZOaU5oNzFDcGJuZjR0ZTdOdHdqb1c3bHZHcGxQYk9SaDRsRW9sS2xDblhFM0dmLzR0cy9wTnBhaURDOFpHMmcxOHRVYk40U0JmbGgzNGpZUVhUL2xwd0RSNk4rc093TVA0YURRYURic3Y3TVhjMUp4RGdjZVF5V1QwYktxZkUrWFJzeGp1eDBWaGEybExSbFlHTy96MjBLWm15d0tmNExvV2VST1ZXczBuTlZwZ2JXR0ZTcTNpNVBXekxEdXdtcWlFYUpaOE00OHVEVDREdE5mSjdlZzcyRnZiOGFmL0FTNkhYU0VqSzBOYTk0Q3dJSnBVYnNpeVlRc0F5RmJtTUhHREQ4ZmtKOW53L1NxS3ZSRnBiOGdQUENieE1RY0RqckRuNGdIaW44Y3pxdU0zZk50NW1PUy9uSmZuTDErUThQd3A0OVpOeGR6VWpDc1JWM0d3c2FkdHJaWlVHOW1RSEpYeXJlY09VSGxFL3JaNXEwY3Q0ZmRqRzNCMWNHRlkreSt4TkxOazc5UnQxQ2lqYjRjbms4azRNbk1QRm1ZV0hBazZEc0NzbmZOSlU2VFR0V0ZIYkN5c2NiUnhJUHJwSTU2bEpPS3pkVFo5bXZmZ1VsZ2d2K3hkU25aT0Rqc25iWkFTYVlaRTNVYXQwWEE1N0FwWElxN3k4T2tqdWpmdXdwbWI1ekUyTXFaeHhRYlNzVE56TXJrU2NaV0dyellUVWpOU21iZm5WNXh0blhDMGRVQ3RWdlBIaGYwWXlZeDBiREZ5bytGM25kK0xsYmtsbFVwVUlERTFpUjNuZEwrVDVySjQvd3FDN2w3VHM4eklIZWZvckwzdlpJZWkwV2lvTmFacHZsSDRBZUZ5NlZ4eXVSMGR4c3ZNZE5hTVhxb1h5ZjNWMHBFMHFGQ1hySndzdXMzcFM4bWl4Vm4zM1JZZHk1S0dGZXB5Y3U1QlRJMU5lUDd5QmF1T3JNWGV5ZzRqSTJQTzNyeEFScGFDSG5uOHNLTVNvcG16ZXlGbmJweWpVLzMyekIwNFhjZUtKNWY4L01CenovUGZkbC9OOVFQL21Pc25UZkdTL1pjT3ZYWHVNWW14MUM1WGsvdHhVUWJyNzhkRjBiVmhSK3l0N1ZCa0szaWNHTWU5Si9lNUV4UEIxYnZCWEl1OGpwMlZIY003REtGaThmSWNERHpHMWpPNzJIUnFPeVdMRnFkOW5iWjBxTk5HMmpnUkZCNUNCQmNJQkFLQjRBTXhON2FRUlBCTVZXYWhpZUFBM2JwMTQvVHAwK3phdFl0R2pScFJyRmd4QUc3ZHVzV1pNMmZ3OHZMaTAwOC96YmQvKy9idE1URXhrWDd3dnNueDQ4ZDU4dVFKL2ZyMTA3TThrY2xrOU9qUmcyWExsckZqeHc0ZGE1TmNVbE5UU1UzVlQ3RDFKcm56TmtTVEprMW8zTGd4bHk1ZElpb3FpdEtsUytmYk5qL3lKaWUxTUxaNFMwdUJRQ0FRL0g4bFRaRkdVWWVQZjhySHpjbFYrbmRBdUZ6SHR6WXZ4a2JHL05CakxOVkxWMlhDZWg5bTdaalBvUi8va0t4TDRIV0U4dS9mTHROTHdOaC8wVkJLRmMyTlROYjNBOC9sWXVobGhxMzhub25keC9CTk82MTFpSnVqS3dkLzNNM3hxNmU0ZENlUXVPUUVNcklVWEF5OWpFcXRScVBSYVA5ZXhSeTZPN3BTeE02Wkd3OUMyRGgydFdRRHN1djhYcktWT1NpeUZIU3MreW0vRHAwbjJTU1ltWmppODhxSDk0OEwremh6NHh3bGl4Ykh6dEpXTDdyelQvOERUTjA4aXg2TnV6Q2greGdwTWhhZ1haMDJuTHQxaWJXK216QTJNcWFNVzJtMlQxaG4wSGJoOEpYakxOeTNUSHBkMXIwMDQ3cDlxOWZ1VFFMRGczVDhnZmRkT3NUa1RUL1NxWDU3MW4rM1VvcWtCZTMzbjdhMVduUHJZU2dyRC8rT3M1MHphMFl2bGVielhaZmhHQm05Zmpwdno4WDluQXoyWThQM3F3eEdtYjdwQjY3V3FPazlieEF2MGxQbzFxZ1R3OXQvUlhHWC9MOG5mZDF1RUJsWkN1S2ZKeUNUeWFqdFZZT1JIWWRpWW16S3V1OVdGbmp1QmVIaDVFcFV3aVAyVHQwcTJXUVlFc0J6eWZVK2J2QXFvYU5meUFVV2YvMnpKRmgybjl1ZmJHVU9BTzNydE1IZDBaWFJxOGN6b0ZVZnhuWWJwU05zVml0ZGhSUEJwK243eXhDY2JaMVk4T1Zzbkd3ZHBhU0lzd2U4M2hnS3Vuc04zNnVuYVBqSy96NHA3VG1Icmh3ak16c0xsVnFGdWFrNXRiMnFzMno0TDdnNnZMYllDd2lYVTl5bEdFcVZFcVhxM2RZazhza0R2bXpUWDZmTXhNaVlBYTIrZUdjLzhPY3ZYOUNxZW5OcGN5VXZhbzFheHc4OGwvRFl1M2g1bEtGdHJWWTZHeUtwaWpTTVpFWTByOUlZYzFOenhuWWJSZSttbjB0SkpIT1J5V1NTcDNuQ2k2ZXNQN0VWME42THlubVVaY04zSzNVUzRLNCtzbzY3anlOWk0zcUpubTFIWGlRLzhQTDZmdUQveHZ0cVlWdy9ZVEVSeU84RnYzWE9iV3EySWowelBkOTJSaklqK3Jic3hZODdmbWJMNloyQTlyNVpwV1FsNnBhdnpmZGRSMUtuWEUxcHM3QkxnODlJU2t2bVlPQlIvcng0Z0RYSE5wQ2FrU3BFOEw4Qm1TWTNUYWxBSUJBSUJJTDM0dExqQ3p4VlBBV2dzVWRUaWxxNUZ0RGovUWdKQ2NISHh3ZFhWMWNXTFZwRVJrWUdFeWRPSkMwdGpVV0xGbEcrL05zZkFjNmxlL2Z1MUtoUmcrblRwd09Ra0pEQTZOR2pNVGMzWjgyYU5kalkyQkFiRzh2dzRjTVpOR2dRUFh2MlJLVlNNV3JVS0dKalkvSHg4ZEZMWUxsNzkyNjJiOTllNExFUEhqeUlzYkV4a3lkUEpqbzZtbDI3ZHVuVUJ3Y0hNMlBHRE9tNDcwdENSanlYbjJpOUVvdGF1ZExZbzJrQlBmTG44cU9yVEQ0NW43VmRGMUNoU05rUEhrY2dFQWpleG05QjI5Z1g2c3ZwTDNmKzAxUDV4N2dZSFlUUHFWL1kwRzBoNVp6ZmZ3UDBuMGJ6S29LMW5FZlpBa1dnQi9FUHNiZTJ3OW5XU2FjOE16dVRXdy92VUsxMFpUMUJLelE2aktJT0xyallGK0Z5MkJVY2JSd00rc1RtcUpUY2VSVCsxc1NRNzhyVEY4OTB6aVV4TllubkwxOVF6dVBqL2o5VXFwVEVKY2UvVmV4OUZ4SlRrMGhLVFVhbFVXTmxaa21Kb3NVTVJrKy95ZTNvT3hnYkdVdnJwMVFwZVp3VTk4NkM1dHZRYURROFNIaW9ZNTJSbDJ1UjEzR3hMMElKbDlmSHV2ZmtQc1dMZU9vazAvc25lWkljajBlZWpZQjNKVldSQmlCdGVtZzBHaUllMzBPdDBlRHE0SUt6clJNdk05Tkp5MGpUMldnb2lQVE1ESXlNWkFhOXF3MmhVcXN3a2hrWmZDSWdJRHdJQjJ2N2QvWll6bEVwdVhETG45cmxhaGJvZi8yaHBDclMySDF1TDkwYWRkTFpFQ3BzTkJvTmFvMDYzN1ZKVG51T3RhVzFUckpIUXdSR3lJbE5mRUlQQTAraEZEYUZjVjh0ek91bk1BaUxpZUJod2lQS3VKV2l0RnNwSGNIK2JkeUppYUNjUjFscFkwTlFlSWdWRlFnRUFvSGdBekUzZWYwREpxOHRSMkZSclZvMUJnOGV6S1pObTVneFl3WVpHUm1rcEtRd1pzeVlkeGJBMzBTdFZyTmt5UklVQ2dYanhvM0R4c2JHWUR0alkyTkdqQmlCajQ4UFM1WXNvWGp4NGdhanVrZU9ISW1qbzZOZStkR2pSN2x4NDBhQjgzRnowLzR3U2twS2VzOHowU0lpd1FVQ2dVRHduMFltazlHNFVvT0NHd0psM0VvWkxMY3dzOUR4dmMxTFhyL2lScStpRncxaGFteFNLQUk0b0NjNkZiRnpwa2dldTRVUHhjVFk1S01GOEkrWlQ1V1NsZlRtVXhnQ09HaXZnL3dFY0lEYVhqWDF5ajUyVTZHdytSQUJITkNMK0pmSlpGUjR3NS9keHNKYXo5YWlJSElqOXQ4Vll5UGpmT3NhVnNqZkNzWVF1VDc2ZnlkMmxyWnZUZmhhV01oa01veGwrYTlOYnJMYmdtamdYUmYrUTNrYUMrTytXcGpYVDJGUXNiajNCeVc2TENqWnIrRERFU0s0UUNBUUNBUWZpTDI1QXpGcGp3QjRucGxNQ1Z2OWJPd2ZTL2Z1M2JsNTh5YkJ3ZHJIN1Q3OTlGUGF0bTM3d2VPdFhidVcyN2R2MDZKRkMrcldyY3ZMbHk4QnlNalFKazNLenM2V3lyeTl2ZW5TcFFzSER4NWswcVJKVEo4K25Zb1ZLK3FNVjZOR0RUdzhkRDB3QVlLQ2d0NXBQcytmUHdmUThSMS9INTVuSlV2L2RqQi90eS8wQW9GQUlCQUlCQUtCUUNENC80VVF3UVVDZ1VBZytFRGNyTjI1bmFoTkFQUGs1V09xdStoSC9Id01Db1dDclZ1M2N2MzZkYW5zekprek9EbzYwck5uVHowdjc0TFlzV01IUjQ0Y29YVHAwb3dZTVlJelo4NndZc1VLblRhN2R1MlNMRXZxMXEyTGo0OFBNVEV4QkFjSDgrT1BQN0pwMHlhc3JkOHZxbUdRMGRZQUFDQUFTVVJCVkNjdmtaR1JaR2RuWTJkbmgwS2hZTXVXTFFBZkhOa2VteFlqL2R2ZFJqL3BtRUFnRUFnRUFvRkFJQkFJQkVJRUZ3Z0VBb0hnQTdFMXRjWEN4SkpNcFlKTVZTYlBNNU54dEhBcXVHTUJaR1JrY1Bqd1lRNGNPRUJhV2hwT1RrNTgrKzIzeE1mSHMzbnpabmJ2M3MzUm8wZnAxS2tUSFRwMHdNSEI0WjNHallxS3dzUERnNTkrK2dscmEydktsaTFMcjE2OUFFaExTOFBYMTVlcVZhdEswZDdGaXhmSHhNUUVIeDhmNXMrZlQ3MTY5VDVLQUFlNGN1V0tuaTk0MWFwVnFWTkhQK0ZPUVNSbEpwR2oxaVpnc2phMXdjcms0K1ltRUFnRUFvRkFJQkFJQklML1RZUUlMaEFJQkFMQlIrQmg3Y0dEbFBzQTNFK0pwSTdGKy9rUDV1WCsvZnY0K3ZweS92eDVGQW9GcHFhbWRPdldqZDY5ZTB2ZTNYWHExR0hMbGkzNCsvdXpjK2RPZHUvZVRlM2F0V25ac2lWMTZ0VEJ5aXAvTDd6eDQ4Zno4dVZMU1RUMzh2TEN5OHNMZ05qWVdIeDlmYWxWcTVaZWdrcHpjM09tVDUrT2taRitBcXJqeDQ4YnRESjUrUENod1RuVXFWT0h4TVJFTWpJeXNMQ3dvRktsU3JSdTNmcURFdEk4ZUJFcC9kdk5Xa1NCQ3dRQ2dVQWdFQWdFQW9IQU1FSUVGd2dFQW9IZ0kzQ3pkcGRFOEppMFIzZzdWY1RXOU4zOXJhT2pvL0gzOThmZjM1K1lHSzIxaDdtNU9aOTk5aGs5ZXZUQXhVVTNVWlc3dXp1VEowL20zcjE3N051M2o4dVhMeU9YeTVITDVSZ2JHMU81Y21VR0RCaWc1OTBOWUdscGlhWGx1MlZMZnhOREFqakEvdjM3MzJzY2IyOXZ2TDAvUHRsTGFuWUtzUzlmVzZHNFdYMVlZaWVCUUNBUUNBUUNnVUFnRVB6dkkwUndnVUFnRUFnK2dxSldybGliV3BPZWt3N0FuY1RiMUhkditNNzk4OXFEdUxtNThlbW5uOUt1WGJzQ0UwV1dLMWVPeVpNbjgvVHBVM3g5ZlRsNzlpeEpTVWxrWm1aU3RtelpEeitoOTJURmloVzR1ZWtMMEd2V3JPSE1tVE4vMjNGREUyOUwvN1kxczhYRnF1amZkaXlCUUNBUS9PK2oxcWd4a2huZThCWGtqMGFqK2FDbnVRVHZ4di95ZGFsVUtWRnAxSmlibVAzVFV4RzhnVXF0d3RqSStLUEgrVisrZmd1RHdscG53YnNqcmthQlFDQVFDRDRDR1RKcXVOU1NYajlKZjB4S2Rzbzc5Ky9ac3lmOSt2WGo1NTkvWnQyNmRmVHMyYk5BQVR3dlJZc1daZENnUVd6YXRJblpzMmN6WmNvVXpNeDBmMHdZR3h2bkc4bjlvVmhaV2VIczdJeVZsWlVVWVo3M3o5SFJFUmNYbDcvbGgvR0xyT2ZFWjhSSnIydTQxRWFHK0FFdUVBZ0VnZy9ETCtRaVRTYTBKU05MOFVIOVg2U25NSER4TUE0SCtSYnl6QXFYNVlmV01HcjErQS91di9uMERrNWVQeXU5WHZ6WFNyNWFPdktEeHNySVVoQ1ZFRTFjY3J6Qit1RDdONW04ZVNiWnlwd1BHdjk5T1JoNGpOcGptckh1K09ZUEhpTXBMUm1sU3FsVDlpSTloY29qNm5FNTdNcDdqZlVzTllsT3MzcHpNT0RvZTg5ajFzNzVMUDVycFY3NTZOOG1zR2pmOHZjZUQ3U2JIWk0yVHVlNzMzLzRvUDZHR1BQN0pMck83Z1BBN3ZON1dYVmtYYUdOL1hjemRjc3N6dDN5LzZlbjhWYjJYanJJd01YRDJILzUwSHYxVTZxVTlGdjROVk0yei95bzQvK3YzVmNUVTVONG1QRG92Zitldm5obWNMekNXbWZCK3lFaXdRVUNnVUFnK0VpS1dybmladVZHZkliMmg1dzhMcENXSlQ3QldGYnd6cjVNSnFOUG56NGZQUWNqSXlOcTFhcGxzRzdQbmowRjlpOVdyQmhIamh4NTUrTjE3dHlaenAwNzUxcy9lUEJnQmc4ZUxMMmVQMy8rTzQvOU5wUnFKVUh4cjM5SXVsdDdVTVN5U0tHTUxSQUlCSUwvbnpqYk92SWtPWjdMWVZmNHBFWUxuYnBXVXpvU20vaFlyODhQUGNjeXBPMUFBQ3hNellsNUZzdWtEVE9vVktJQ3BWMUxNblQ1R0hJS0VIQTcxR25ERjgxN0ZONkpGTURqcERpT3lrOHdPWEVjeFl0NHZsZmYvWmNQTVd2bmZKWVAvMFVxVTJSbDRCOGFnQ0piZ2FXWnZ0M2E0NlE0VGwwL1M4S0xwOFEvZjByQzg2YzhmZkdNK09jSnZNelVQa0UzdXVNM1RPZytScS92NFN1K1hMdDNIVE1UVTZsc3hhRTFiRG16UzY5dFFWUXVXWUV0NDM0M1dQY3lNNTJmZHYzQ1h2OEQrSHd4Z1ZiVm12TXc0WkhCdGlXTEZrY21reEVXRThIYTQ1dEpTVS9sUlhvS1NhbEp4RDlQSUNzbm00REZwM0YzZXYyRVhHQzRuTXpzTEtxWHJ2cGVjM2F5Y1NBdU9aNURWM3pwMXFqVE8vZTdHWFdiVGFlMnMzTEVJcDN5ODdjdmNTVG9PUHVuN1hpdmVlUWlrOGw0bVBDSUd3OUNtRHRvQmpZV0g1K01QRGp5Sm0xcnRnSWdNdTRCNjA5c0JXQlV4NkVmUFhaZWJrYmQ1dnd0ZjE2a3A1Q1Nuc3F6bEVTZUpNZWh5Rkp3Zm9Fdm0wNXRSNlBSNU52ZnpzcFc1M09hcG5qSjd2UDdHTmhhKy8zOWo0djdXWDk4eTF2bk1IdUFEdzByYVBNR25ibHhqbGs3Rjd5MXZaVzVKZjFiOVdiYTFwLzA2c3A3ZW5GeXpvRzM5di9kZHlQei8xeUNpWkV4T2NvY1BtK1UvM2YyTjVtemV5SEJrVGY0c2sxL1FoK0Z2N1d0cDdNN0R0YjJCdXYrRGZmVm4vY3NKaXJlY0o2aWdqQXpNV1BGaUlWU0pQczN5OGNRZlAvbWU0OHo2Sk8rek9vM1ZhKzhzTlpaOEg0SUVWd2dFQWdFZ2tLZ3Btc2R6anc2U2JZcW03U2NOQUtmWEtLeFo3Ti9lbHIvVTJqUUVCRG5UM3JPU3dBc2pDMm9XYlQyUHp3cmdVQWdFUHkzY1Rrc2lPTlhUMG12MVJvMXRwWTIrRjQ5eFlWYmx3Q3dOTGRrWU9zK1BJaC9pTThYRS9GMGNuL1Y5d283ei8xSnN5cU5wZjRXWmhZc0hES0hudk1HNGlzL1NlOW0zU2xpNjVUdjhWTVZhZmhlUFVYdlpwOFg2bm41aFZ6azlzUFFmT3ZUTTlNcFhzU1RQUmYvd3N6WXNCVFF0VkVuUFlIODVQV3pUTm80Z3lrOXg5R3BYbnVwdkhHbEJxdy9zWlZEVjN6cDNWVC9YRUlmaGJIaTBPODQyemxSeE02WnlMZ0gyRm5hTXU3ejBYZzR1ZUhtNkVZWnQ1TGtxSlMwbi9FNVUzdU5wMVgxNW9CV1BNNFZEWE01RzNLQmNoNWw2ZEtnZzE3NXhkc0IvTmhYUDBwNXp1NkZsUE13YkJOMzl1WjVmTGIrSkVXano5NjVnTm41aUpNdTlrV1FMejBIUUVaV0JtcTFHbmNuVjg3ZVBNOVhiUWRRdDF3dFhPeUw0R0t2dXpFZkdDNm5XdW5LV0Z2b0p5NlBTNDZueDg4RERCNFBJRTJSeHZsYi9qU2UwTVpnZlJtMzBteWJzRlo2cmRGb21MbmpaNXBYYlV5YldxMzQ2L0pocVc3VDZSMTRPTGtSbmZDSTZEZEVmZ2NiZTFwV0svZzc2eWMxV3BDUnBTQTVMZm1qUmZDNDVIamlueWRRdTF4TkFLYjJuc0NEK0dpQzc5OUVxVkppa3MvMStTRUVSOTdnOUkxeldKdGJFUkFlUkllNmJlbldzQlBGWFR3Smlick4zRDhXMGJCQ1BZTlBMOTZPdmtPRENuVjFSSEQ1M1d2WVc5dmg3VmtPZ0dMT0hueFNzd1cvSGQzQW1NN0RjYzd6MlQ4aVAwN1lvd2dxRm4rZEQ2ZU1lMm5wV2wxOWRBTmwzRXJpWU9PQTM4MExUT2sxRGdBYlN4czhuTjM1YzhwV25mbk0yZjNMV3pkVU1yTXptYmx6UG52OUQ3Qms2RHlldjN6QnJKM3oyWEZ1RC8xYTlDcHdyWllmV3NQbTA5cU5rbUVydml1dy9aOVR0bEszdkRZSTU5OTJYOVZvTk1ROGkwV3BVZ0h3L09WemJqeTRSWDN2T2xpWjYzNGVuNzU0U3VpamNCcFhhb0RaSzN1ZVlrVmNKQUZja2EwZzVHRW9LMFlzcEgxdHc1L0hOOGxXNWxEejI4WTByRkJYcis1ajFsbndjUWdSWENBUUNBU0NRc0RDMklKR0hrMjRFSHNPdFViTlU4VlRiajY3UVhXWEd2LzAxUDVudVA3MEdvbUtSQUNNWkVZMDhtaUN1Ykg1UHp3cmdVQWdFUHkzOFN3bEVhVmFxU08yZGFxdkZYZVQwcEt4dDdiRHdjYWVnUEFnck13dCtmS1RmcGdZbTVDU25zck1uZk1ZMXVGTFNWZzlLaitCaTMwUjZwV3Z6YkZaZXlXeGE4RlhzL005L2xINUNYeXZucUsrZDUxQ1BTL2ZxeWU1OWZDT1hubmtrL3ZrcUpSNEZ5dUhqYVVOcDYvNzVUdEczNWE2UXRuaElGKysvMzB5dzlwL3lUZnR2OVNwYTFxNUVjV0xlTExrcjFWMGJmQVo1cWE2L3llM3JkbEtpdlFGYVA1RGV6bzM2TUJYYlhTRlgvbmRZQ0tmUEpEV0xpVTlsZkRZdTN6YmFaalVKajB6ZzVDb1VPWU5ua212cHQxMCtwOE51VUNkY2pYMW91cmpueWN3ZWZOTUdyd2hwa2ZHUFdEdTdvVmNEZ3ZpKzY0ajZkRzRpOEcxQ0FnUFlzR2ZTN0N6c21QdXdPbFNlVzJ2bXRUMnFzblZlOWZaNGJlSDBSMi93Y25XRWRCYVVLU2t2N2JGTzNQelBFWHRYZGh3OHJXWTJjQzdMcFZMVmlRZ1BJakUxR1RXakY3NjN2WnhQKzFhUUltaXhYVEt0cHpaeVoxSEVaeWFlNEM3c2ZkWWNtQTFBQ2taMmdqb0VpN0ZwYks4dEs3Um5KYlZtdEY5N2dEdXh6M0k5NWk1bjVmT3M3NHdXQytUeWRqNXcwYTJ2VU8wZnZ6enB3QWN2M2FLS3hGeUFPeXQ3VEEzTldmRzlybE03amtXT3l1N0FzZDVGNzVzMDU4djIvUW42TzQxQXVZRjhkT0FhWkpRdmVySU9vb1Y4V0RYRHhzTjlxM3pYWE1hVktoTHRqS0htdzl1QVhCVWZwTFNyaVc1ZXU4NkZtYm1OSzdVZ05qRXg5aFoyZko5MTVHU2NIb25Kb0s1Znl4azRaQzVPbEc4cFYxTFV0cTFKQURUdDgxaFVvL3ZPSGIxSk0yck5xSDFHeEhUZVRlazFCbzFVUW5SREd2L2xjRzUzbjBjeWVqZkpwQ1Vtc3lPaWV1cDcxMEhqVWJEcWV0K3pOZzJGemVIb25yajUyWEpnVldzTzc0Wkd3dHJXbFJyeXV6K1BnYmI3VHovSjB2K1drVy9GcjJvNVZWZEt2KzMzVmRsTWhtL2pWb2kxVzg0dVpVN2o4TFpPdjUzdlh2Vm9uM0xpVWw4d3JZSmF3MTZtTXZ2QnFOVUtjbFI1dUIvSnpEZk9lUWxLdjRoV1RuWjFDdXZlNS8vMkhVV2ZCeENCQmNJQkFLQm9KQndOSGVpdG10ZDVLL3NPaDZrUktKQlRYV1htc0t6K2lQUW9PSDYwMnRFcDc1K25MR09hejNzelIzK3dWa0pCQUtCNEwrVkxnMDZrSnlXekluZ00reitZWk5VZnViR09iNWRNNUdUY3c5U3pObURDUnQ4cUZPdWxpVG8rR3lkall1ZE0yTzdqZ1lnUzVuTnVIVlRtUGJGSk9xVnI2MFQ3ZmsyQXNQbGVIbVVvWWlkYzZHZTF5OWY2VnNuTFA1ckpYY2ZSN0xneTFuMGJ0WmRLbitXbW9STEFjZmZjSElyYzNjdlluU25ieGpYYmJSZXZZbXhDYU02RG1YeTVwbjRiSjNOb2lGejh4MHI0Y1ZUb3AvRzBNQkFWR1JnZUJBbFhJcExOaUtCRVhJMEdnMzFLN3dXaitUM2dsR3BWWHBSbFJxTmhxQ0lhd3h0TjVnM0NReVhJNVBKcU9ldGZXb3NLaUdhNVlmV2NERGdLRTBxTitUNFQvdTU5VEFVQnhzSFRQTkVIa2NsUkROL3o2OWN1aFBJMkc2akdQeEpQNFBKNndMRGd5am5VVllTd05Nek0vaGg0d3k4aTNsaFptSkdWazQyTWM5aXNUSzM1UEFWWDNKVVNrS2p3OWcrWVowMHZ6cmxhbEtsWkVWaURGaERHRUltazFHcHVEZXhpWTlwVU9HMUgzdk1zMWdXL0xtVWZpMTdVY0tsT0xqQWhWKzBYc3BkZitxRHM1MHpHNzdUOXduUHU0N2RHM2RHclZGTFpTRlJ0OWx6OFMvR2RoMkZzMTMrRWJpNW1KbVlrWkdaVG16aWt3TGIzbnR5SHdzekM5SXpNMGpQek5DcHN6SzNMRFFCUEMrQjRYTEtlM3JwUkdvSGhzc05YcE9nM1N4SlRFMmlRWVY2M0hnUXdwQ2xvd0N0SFlxbG1TVmZMUjFKMHlxTldEM3lWeTZIQlZHM2ZHMmR5T0V4djAya2E4T09lazh1Qk4yOXhvTzRLTkt6TW5pU0hFOUU3RDM4Ymw2a1ljVjY3RDYvRnljN0o1M05vMXp1UEFvbk5TTk41M09SZTZ3VmgzNW4zZkhOMVBPdXc3WUphM0YxMENhTWw4bGtMQnUyZ0M4V2ZNbkkxZU9ZUFdDYTNsTWJXY3BzcG0vOWlWUFgvZGoxd3lZQ3c0T1l0K2RYZWpmN25LYVZHMG50bnI5OHdaVE5Nemx6NHh3L0Q1cWhjeitCZi85OU5UQmNUczJ5MWZVRWNJQ0FjRG4xdld2bm04UXpNRnlPbVlrcEMvNWMrazV6QVVqSlNNVzdXRG5wL2xCWTZ5ejRPSVFJTGhBSUJBSkJJVkxNcGpncGppKzQrendDZ0tpVUI2UmxwOUxRdlFrbVJ1Sy8zZmNsUjUxRFlOd2xLUUljd051eEFwNDJ4ZDdTU3lBUUNBU0N0K05zNTBSZ3VKeklKdy93OGlqRDQ2UTR4cS8zWVZ5M2J5bm03QUZvaFkrK3J5d0U5bDA2eUprYjV6a3lhNC9rVTMzOS9rMnljckwxYkRzS0lpQTg2TDM3dkM5S2xSS2ZyVDl4Sk1pWGpXTlgwenlQemNEeGE2Y1pzMllpZTZac3BVWVpmV3VGek94TXBtNlp6WUdBSTh6byt3T0RQK21YNzNGNk51M0dFZmtKOXZvZnhNSGFucW05SjJBa00yTGpxVzJjQzNtZE9QREZxK2pvcFFkV1lXS3NYVDhyY3l2V2pGNUNRTGhjUjl6T1Q2eTBNcmZrK29NUXJqOElrY29UVTVONGtaNkNJa3ZCb1N2SGRPWjJJT0FJbFVwVXdNNVNtM0Q4NnIzcjNIdDhuMjBUMXRLNFVnTWlZdTh4YnQxVWJrZUhNYlhYZUlMdjMyU3Q3MmI4UWk3UW8wa1gvT1lmMWJNMytldnlZUUxEdFpITGw4T0RBUGhoNHd5UXlXaFZ2UmtteGlZY21MNGJNeE5UVGw0L3kvQVYzN1BQWnpzMkZ0WUVSc2dac0hBb3RjdHBueEpzWHJVSnJnNUZXZXU3aWQwWDl1Vzd4bmtwNDFhS3plUFdNTFhYQkpwVjFyNm5PU29sbzMrYmdDSmJvU09tQVp5NjdzZU5CN2M0TnZ2dDQ4dGtNdnEyNktsVDVoTVRRUkU3WjhaMEh2NWVrZXBieHh2Mlg4L0w0RitIbzFLcjM2bnR4M0FpK0F5M29yUVdRYjdYVG1Gc1pDd2xCLzJ5YlgrdVJWNW5WajZSdUlIaGN1eXQ3YWhZckR3eW1ZeGJxd01KdW51Tlh2TUdjV0Q2VHJ5TGFlMVFOQm9ObDhPdTZOaFZ6TnE1QUEwYVp1YmpCYTFVNVpDZW1VRVJPMmNPQkJ3aEpqR1dZczg4T0hQakhDMnJOVFVvZ2dlOEVubHpQeGNxdFlxRGdVZFp0Rzg1cVJscHpPZzdtZjR0ZSt1OVZ5NzJSZGc5ZVROOTVuL0pEeHRuY1BuT0ZhYjBHb2Vib3l0SmFja01XanljOU14MDl2cHNvNnhiYVNvVUw4L0J3S01NWC9rOXEwY3RvVUdGdW13K3RaMVZSOVpSc21nSjlrL2JRZFZTbFEydTJiLzF2cXJSYUFpNmU4M2d2U3d6TzVPUXFGdE1mbVZGWTRqQWNEbTltM1hucHdIVHBMSkpHNmZUdFdFbkdsV3NKeDNqKzdVL01MaE5mMnFXcWNaUitRbkpXcVd3MTFudzRZaGY0d0tCUUNBUUZES1ZuYXRpSkRNaVBEa01nRVJGSW1kalR0SFlveW5XcGpiLzhPeitlMGpQZVluLzR3dGtLRjlIQ0hrN1ZxU1NzL2hDS0JBSUJJS1BvMVgxNXBUMzlDSXQ4eVZaT1ZrTVcvRWRuZXQzNE90UHRVblpIaWZGRVp2NGhBWVY2aEtWRU0zMGJYT1lNM0FhWmQxS1MyTUVoc3NwWXVlTWwwZVpkejV1VWxveWtVOGVNTGJycUVJL3AxeVMwNTR6Y3ZVNG5pVEZjMkQ2TGoxUDdNYVZHdUJnNDhEWXRaTTVObnV2VGxMTGE1SFhtYkIrR2tscHlXd2U5NXVPUjY4aGpJMk1XVEY4SVoxbmY4SDZFMXNKaVFwbDhkQ2ZVYW5WbENwYUFvQ003QXd1M0w1RXlhTEY4WEovUFpmaVJZdVJvMUlTZlA4bVBadDBsY29OUmVjR2hGMUJwVll6WTV0dXRMa2lXNEdSeklqdGZuL296ZTFGZW9yMGZnTDBiTktWSG8yN1NDS2hkN0Z5Zk45bEJJdjJyK0R5blN2Y2V4Sko3MmJkT2IvZ0dHNk9yZ2JQOTNIU0V6SnpzbmlXOG95WVo3RTBydFNBekp3c0hHenN1WDQvaE5wZU5TUXhMOWNQUE5jL1cvdTZxclRlbjlYOUZJQTY1V3JpODhYRXQ2N3ptd3o2cEsvMDczbDdGbk16NmpaR01pUHFscS9Gb0YrSGtaVDZISURZeE1lWW1aZ3lhY1AwL0lhaWMvMzJlbFkzQUdkdlhxQjE5ZWJ2YmRYeUxvUStDcU5IbnZmODcrTHF2ZXRFeE40aktTMlorM0ZSVkM5ZGhaQ0hvWmlabVBJd0lacU1MRVcra2VCWElxNVMzN3VPZFA0YWpZYWZkdjJDbzQwRDVUMjlkTTdsV1VvaXlXbmFOVTlPZTg3dTgzc3hraGxSWTdSMlU4S245MFFHZmRLWGw1bnAzSDU0aDNNTGpySm8zd3JLZVpTaG5LY1hLdzZ0WWVla0RiU2YwWjBHRmVyeUxEV0p1S1E0bmZuNDNid2dpYng3THgxa3hhRTFQSG9XaTdkbk9USnpzdGgwYWp1YlRtM1BkeTJ5bGRtMHJ0R0NnNEZIT1g3dE5DdEhMS0psdGFZMHJ0U0FVWjJHU3B0RjVpWm1iSnV3anQ3ekJ2UFZrcEc0MkJkQmthMWdVby92NmR1aVo3N1IwdkR2dmEvZWlZa2dKVDNWNEh0OTlkNTFjbFJLUGR1a1hITDl3QWQ5MGs5S21wdVltc1NlaTMvUnRsWnJxU3dxSVpxRGdjZm8wNkluRHhNZVVibEVSVndkWFFDd3Q3SXIxSFVXZkRoQ0JCY0lCQUtCNEcrZ29sTmw3TXpzdVpvUWhGcWpKajBubmRPUFRsTEd2aXpsSFNzSUwrdTNrS1hLSXVKNUdGRXBENlRIY28xa1J0UnphNEM3dGNjL1BEdUJRQ0FRL0xlaXlGYlFhSHdibENxbFZEWncwVGNvVlNvVTJRb2VKa1R6VjhCaGpJMk1HZGR0TkZibWxsUXJWWmtWaDM4bkkwdUJvNDJ1RFZkZ3VQeTlmYjF6bzRnTDJ3ODhsM08zL1BIWk1vc3licVU1L09NZjJGaGFrNW1kU2JZcWh4emw2NytCcmZ1d2FOOXlmdG03akIvN1RnYTBpZHhHcmhwUEtkY1NUTzQxRGdkcmUwS2liaGQ0VEJ0TEcvWlAyOEd3RmQ4Umx4eFBWazRXUXo4ZEpOVlAyS0NOdE8zWnBDdWo4L2g4Zzlack56TTdVeEtuWHFTbkVCNTdsekdkaDB0dDBoUXZ1UjBkeHVLdjU5SzFZVWVkL2w4dkcwMk9Lb2N0NDNRaml1T1M0Mms0L2hNOVlVc21rNkZVS2ZHL0U4amhLNzZjREQ2RHU1TWJMYW8yb1dIRmVweSs3a2VUeWczekZjRno1NStiekc3NThGK2t5Tnh1Yy9yU0trK0N5WUN3SUpwWGJhTHorazA3bDZDNzExaDNmTFBCWXhtaVk3MzJPdllhZjF6Y3o5WXp1eWp0V2hJN0sxdk1UTXlralF1L2tJdEV4TjVsWXZmdk1EYld0M1BKcFZIRitucGx0eDZHRXBjY3o4bnJad21ZSk0rM2I5VlNsVmcxY3JIME92NTVBazllSlJvMWhJMkZOVzZPUlhtV2tvU1grN3VMbkIrS1QrOEpBSHkxZEJTaDBXRnMrSDZWWkpleCt1aDZQSnpjOUJMQjVoSVlMbWQ0aDlmKzIvc3ZIK0xXdzFCYzdKM3ArOHNRTm85Zmc3bUpHV2R2WGdEZzBkTVlBRXlNamRrOGJnMmdmZXJpcjh1SGFGbTlLYUJOcXVucVdCUTdLenRPQko5bVZNYy8ySFYrTHcwcTFKTzg4QnRVcU1ldisxZXc2L3hldlRuMWUrWFpmL2pLTVNvVUs4LzY3MWFpVXF1NGNUOUVyKzJiMkZuWjBhRnVXL1pmUHNTcDYzNDByOW9FRTJNVEtSa25RRlpPRnVkdlgrSm8wQW5pbnNkallXWk8vUE1FSEcwY2lIbjJtTkRvTUtxVXJLU3pNZkp2dTYvbXFKVGNmUnlwVTM4MDZEaEdNaVBNVGMwSmZSU3VVM2Y4Mm1rc3pDelFhTlE2ZFY3dXBURTNOWmY4d0VGRGk4bTYxalpmTDlPM2lmcGkvdXNOcFRQekRsUFdyWFNockxPZ2NCQWl1RUFnRUFnRWZ4T2VOc1d3TXJYbThwT0xaS3V5VVd2VVJMNjR4NE9VKzVTMkwwTngyeEk0bWhmc3Nmai9oZVRNWkdMU0h2RWdSZmVMcTRXeEJRMDltdUFnUE1BRkFvRkE4SkdzL1haNWdXM01UTTNZZG5hWDVGczdwdk53QXNQbGpGczNsY3VMVDJObGJrbVdNcHZyOTI4eXZjOFA3M1g4SytGWC94WS9jSUFwbTJkS3dsbkNpMmRVSDkyb2dCNnc5Y3d1ZWpmN25BckZ5bU5tWXNyMmlldXd0YlNod2JqVzczemNJVzBITXIzUEpIYjlzSkhVakRRZHIvRy9MaC9HOStvcEFPS2VKM0FrNkRnZDY3V1Q2dlg4d01OZitZSG5FY0d1UkZ4RnBWYlJ1SEpEbmVOcUxRNkNHZkhaRUwwNXZla0gvamdwam91M0wzRWg5REwrb1lGa1pHWFF1bnB6bGcvL0JUZEhWNlp1bWNYMSt5RU0rcVF2eWFuSjdINURnR3hUcTVVa2R2dUZYT1JFOEJtS0ZmRmcvNlZEZlAzcElCVFptWVJFaGVMVFd4dlJuU3ZtNTFvc1pPVmtjZjMrVFVaMytrWm5YTitycDRoNTlwaWVUZDhlRloydHpHSEJuMHY0SW84L2NQRDltL2hzbWMzY2dkTlplV1FkRFNyVXc4ekVsQ0Z0QjVLZW1jR2FZeHNZOUVsZmcxSGVCYkgvOG1FY3JPMFowVUYvYlFFeXNoVXNQYkNhWG0vTWU5NmVYemtZZURUZmNiczM3c0tBVnRyRW1xWGRTcjMzdkQ2RUkwSEhPWHZ6UE9VOHl2STRLVTc2N0FXR3kzR3hMNkpub3dQYTkrOVpTcUswaWZJc05ZbkYrMWRnYTJsRCt6cHQyWFB4TDZadW5zWGlyK2R5Sk9nNHJhbzM1K3pOODZSbXBHSm5aVWVMcWsxSVRudk8yTFdUR2RONWhOYW5IYTJsU1lNS2RkbHllaWMxeTFiSHUxZzU1UGVDYVZ1ekZXZHZucWVZc3dlZXp1NEVoc3VaOXNVa0JyVHFEV2c5OWFkdG5TTnRGcTM5ZHJtT3QzV0ZZdVhmZVQwK2I5U1p6eHQxQnRCR3BrZmZJZVRCYmE0L0NPSEM3VXRrWm1mUnNHSTk1ZzJlU2J2YWJiaCsveWJMRDYzaGQ5K04vTzY3RVFkcmU2cVVxa1I1VHkvY0hWM3AxcWpUditxKzZoOGFRUDlGUXcyZis1ejhyWjA2em55ZEZOall5SmlRVlFHWW0ycHRWaW9VSzAvbitoMmtwemNtYlp4QlJsWUdLMGNza3ZvTVgvazlUcmFPL0R6b1I2a3MxL2U4TU5hNWI0dGVXRnRZdmRlNkNQUVJJcmhBSUJBSUJIOGpqdWFPdEMzWm5yQ2tVTzYvRW5mVkdqWDNYMFJ5LzBVa2xpWldlTnA0NG1idGpwbXhPYVpHcHRMZi95bzU2aHpwTDB1VlJVSjZISTlmeHFKUUt2VGFlam1VcDRKVHhmL3A5UkFJQkFMQmZ3WkxNMHNkMzk2M01TcVBiNjJ4a1RGVGVvMm42MDk5T0JkeWtRNTEyeEljZVlPc25PeDhyUlR5NCsvMEEyOWV0VEdPTmc2NE9ibGlabXpLMUMyekdkcHVNRzFxdHNUQ3pKeURnY2ZZZG5ZMzUrWWZ4ZExNa3VpbmoranlVeDhPQlI2alFnK3RpRmJPb3l6Wnlod0NGcDhHdEZIWW4vM1lnKys2anFUN0srRXNsOWpFSi9TY041QlcxYlhSeitZbVpqb0MrTTJvMjh6Y09ZKytMWHF4OWN3dW9wL0dzTmYvQU1XS2VFcGU1UG41Z2VjbWt3TTRmOHVmaXNXOTlSSjUzb21KSURVajFXRFVhR0M0bk1vbEttSm5hVXRxUmlvdEozZkF3c3lTbHRXYU1HZmdORnBVYllKU3BXTEpnVlg4Y1dFZnhZcDRVc2F0RkJkdlgrYmk3Y3VBVm1TUFNvakcyTWlZRHZXMDRsZXFJbzBwbTJkaVlteUNnN1VEYy85WWhMV0ZOWjVGUERBeE5xRkt5WW9vVlVvQ3dvSXdraGxSczJ3MWxDb2xWKzlkUjYzUlVLZGNUYjE1dHFuVml2NHRlNy8xdlpYZkRkYmFuYndTOVFHZXBTUXlwdk53bWxWcHpBK2JmdFM1RnRlZjJNS3psQ1JjSFYzNTAvK0F3VEdMdTNqU3dGdi8rbjJabWM2ZkYvOWlZT3MrK1Fyb3grUW5BV2p6aG5mMWpMNC9NTG5uV0FBMm5kN0Ixak83T1AzeklZeGZXVHZZV3RuaUg2cGQzL3lpN1F1VGxQUlVadTJjaDdtcE9Ta1pxWHcrcHg5N3BteW1ldW1xWEwwWGpJMmxEWXYycmREcjl5STlCVHNyT3lvV0w0OUtyV0wwNnZHMHFOYVVYZWYzMHE5Rkw3eUxsZVA2L1p1RVJvZHg3OGw5Rm44OWw3TTN6eE1ZY1ZYeTg1NjFjeDd1VHE0TXk3T0dnZUZ5aWhmeFpOV1J0ZXp6MFZxWDJGdlpzdVRBS2tEN3RNU3psRVNpRXFKcFVybUJKSFNYY0NtdTQ1OXVibXBPdGpMbnJSc09obWhic3hYMjF0cWtvNHYyTFdmVjBYVm9OQnJzcmJWMkhUUDYvRUNibXExMFBuLzF2ZXV3WStKNllwN0Zjano0REJkdlgrYkdneEQ4UXdNWTNmRWJpdGc1di9PbTNuL2l2bHF4aERlSFp1eVc2cFJxRlgwV2ZFbmZGcjNvOXNhVEpKazVXZlNhTjRqaEhZYlFvVTRicWR6TTFFd1NuTS9ldkVDaml2WEp5SHI5T3lYbzdsVUd0dXBEVms0MkFCbzB5TzhGTTdubk9La3NsNlVIVmhmS09nc0J2SEFRSXJoQUlCQUlCSDh6cGthbVZIT3BRVGxIYis0azNlWlJXclJVcDFCbUVQbmlIcEV2N3YyRE0vejNVY0sySkpXTFZNWEMyT0tmbm9wQUlCQUkvb2RZZVdRdHZ4L2JhTEJPSnBQaE4vOG9tZGxaa205dEx0VkxWMEVtay9Fc1JadW9XUnRGNnZ4ZWxnN0phYys1OStRKzMzY2QrWEVua1EvdGFyZWhYVzJ0a0hNZzRBZ0FROW9Pb0tpRDFwZDIrYUUxMVBhcUlZbVAxVXBYNGNEMFhWUXZYVVZuSERNVFV5a3krOVNaWFFCODBheTdudEIxNnJvZjFoWlcxQzFmbXpkNWhSZllpQUFBSUFCSlJFRlVtUENJcjVlTll0b1hrNURmdlVadHIrb3NIL1lMN1dkMForankwUnljOFFkRjdKd04rb0UzclBoNmswQ2owWEQ2eGpreXNqSjBJalVCVWpKU0FaaTJkVFpHTWwyN2p3ZnhVZlI3SmJiWldkbHhkTlplU3J1V3hNVFloT2N2WDdEMitCYTJuTjVCalRMVk9ETHpUeDJQWjlEYWVveGJONFVYNlNtc0hMRkk4dkdkdEdFR05jcFV4Uy9rSXFNNkRtWFB4ZjBzT2JDU3JnMDZrcFdUUllWaHVvSjh0Wkd2bzlkcmVkWFE4Vi9QdGI4SWk0bGd4YUUxZW12NEpsVktWcExtQWRDaWFoTStyZFdhL1pjUFNYN2d1WVRGM0tXRVMzRzJuZG10TjA1S1Jnb3A2YWxNK1B4Ymd5TDREcjgveU16SlltRHJQdm5PNVVUd0dVcTRGSmVTUSthU041bHBlTXhkYW52VmtCSWk1cEtZbXZ5cXJTTi9KeHFOaHJIcnB0Q3dRbjFPWGovTHRDOG1zdUxRNzR4Yk41WDEzNjJrdm5kZDVnNmFnY2VyYXowdkcwOXQ0L25MRkl4a1JzemRzNGhuS1lrTWFQVUZ2bGRQVWQ3VEMrOWk1ZWpYb2hkVE5zK2tjYVVHVkMxVm1XSkZQRGdaZklhMk5WdXgxbmNUcDY3N3NjOW51MjQwOE1NN3VEa1daWEt2Y1ZMU3c1MlR0UGVqZHRNL3AwR0Z1Z1NFQitGbzQ0QzNaem05ZWVYbHhvTVFKbTZZaHJPdFU0RzJHUmxaR2VRb2MraVU1eW1NdHJWYVVheUlCK1dMbFdQVmtYWGtLSE00ZmVNY3AyK2NlK3RZTHZaRkNGa1ZRR3pTRXp5ZDNJRi8xMzNWMmRaSjV6cThkQ2VRckp4czZZbVh2UGlIQmdEUXFYNTdLcGVvb0RmMmsrUjRJbUx2RVJGN1Q4OXYvZWM5aS9sNXoyS2RzaW1iWnpKbDgwenA5Vi9UZHhicU9ncytIaUdDQ3dRQ2dVRHdIOExTeEpMYXJuV3BYS1FxajEvRzh1UmxMSW1LeEg5Nld2OGFpbGk2NEdIamlhZE5NU0YrQ3dRQ2dlQnY0Y0t0UzdTdTBZTGV6VDdYS2QvcmY1QWJEMEp3dG5WaTc2V0RrbTl0THM5U0V0Rm9OSlIwMVNaNzFQcld2bCswNHQvdEI1NkxTcTFpL1ltdHRLL1RSaExBTlJvTlZ5S3U2bmgxQTNvQ2VGNnlsVGxzUHIyRHJnMDdHb3owOUF1NVFOUEtqYVZFa0xuRUpENm0zOElodEs3UmtwNU51ckw4MEJwNk51bUtrNjBqaTc2ZXc0aVZZN2tmOTRESGlVOE0rb0YvMzNXRU5OYlZlOWVKUzQ1blZNZWhXTDlLTUpuTDd2UDc4QzVXam83MTJ1dVVKNlVtY3p2NmpvN1lWczZqTEpGeEQ5amh0NGMvTHV6RDNjbU5aY01XVUxsa1JZcmF1K2owUHlvL3daVE5zeWp2V1piRE0vZElJdTdxbyt1NUZobk0zRUUvY3Z6YWFlcDcxNkdNV3ltVUtpWFR0djNFbDIzNlM4a2VoNi80amlhVkc5TC9sZlhIaFBVK2VuN2dnUkZ5ekUzTkNWcHlGbU9qdDBzekF4Y1BvMWJaYWpwbHVWSENnZUZ5cXBhcUpDWGdCRmd6ZW9uQmNjN2Q4bWZNbWtuMGFOS0ZvUWFpdkNQakh2RHJYNnNZMkxwUHZwSGEyY29jL0VJdThFWHpIdm5PVnh2OUhzekl6NzdXcTFPOGlxZzFNekhMdDM5aHNQaXZsZHg1Rk03UGcyWnc2TW94bWxScWlLZXpPL0s3d1hpNWwySFQyTlZrNVdRWjdQdFZtd0dBOWp5Mm4vMkRmZE8yczgvL0lBMHExSlVFNThkSmNleS9mSWdkRXpjQTBMSmFNLzY0c0k4cUpTdnh5NzVsclAxMkdSV0xlMHRqeXU5ZXc4TE1uTThiZFVJbU0rSkU4Qm1wTGtlWkkvbUJyejY2anZyZWRYV0U3V3hsRGsrUzRpajE2djREMnZmZHdkcWVxOHZPRnlpQ2Y3OTJNckdKajdFd2UvMzl1bHJwS2xRclhZVnp0L3c1YytNYy9WcjJ3bGlXdjNjOHdLa2JmcEtRbkhkejQ5OThYOTE5WVIrVlMxUXdhQmtUR0M3SDNsb2I4VytJL1pjUDRlN2t4bjZmN2VTb2NtZzlwUk56QnMyZ1dlVkdMRG13Q3YvUUFQNmN1ZzJqUE90L0xmSUdwZDFLNFdUamdLdGpVWXhrUm9XMnpvS1BSNGpnQW9GQUlCRDhoN0V3dHFDc3ZSZGw3YjNJVm1YeitHVXNxZGtwS0pRS0ZFb0ZtVW9GbWFyTWYzcWFmeHNXeGhaWW1GaGkrZXJQM3R3ZUQrdGltQm4vdlQrR0JBS0JRUEQvbTZ5Y0xHNDhDR0ZZK3kvMUxFbCtPN3BCRWswRHc0TWszOXBjdHZuOWdZTzFQWTBxMXBmR21mRXFvZVM3RWhndTEvTURUMHhONHVMdHk1UnhMLzFXUWZwOStPM1lCc0pqNzdKcytBS3A3RTVNQkNucHFYb0NVMjdVcVNHQmFQbkIzM2ljRk1lMkNldjA2dEl6TTdoMEo1QTVBMmZvbEVjK2VVQy9oVjlUdlV3VjVneVlSbHh5UERIUFlxVzFiVnE1RWVkLzhjWFoxb2tWaDlibytZRURPblBjN3ZjSFZVcFdZbUwzNzNTT285Rm9XT3U3aWQ3TlB0Y1RXZzhFSE5HekRobTFlanhINVNlb1diWWFpNGJNNWRQYXJZbDdua0RMeVo4eHBkZDRCclQ2Z3VESUc4ei9jd2toRDBNWjEzVVVYN2NiaE5Fckc0K2d1OWRZZHZBM3RrMVlxMlBaa210bnNIdnlaa3lOVFRDU0dmRWlQWVdZeE1lMHE5TkdpaTQ5T0dNM3hrWkdPdk1NREpkVHhNNkpRMWQ4OWRiM1RXNUhoekxTZ1BlNWRweXJ0TTlqNWJEMTdDNEN3K1hNN3U4alhXc2FqWVpWUjlleC9PQnZUTzA5Z2NHZjZIc2paMlpuOHYzdmt5bGV4Sk1mZW55Zjcxd3UzcjVFYWtZYUhlcTB6YmZOcmVnN1pHUXBEQXFhc2xkcm1wR2xrQ3dlQWlQa1BFbUtrN3lxY3dtUHZZdTFoWFcreVN2ekl6Zmg2SzVKRzdoMEoxRG4vYXJ0cGJXaytkUC9BTC8rdFJMZjJmdHdzTFluTlNPVkljdEcwNnZwNTlMVENTYkdKbXo0ZmhXVmluc3pNVHlJM25rODJlZitzWkRHbFJwS0ZqZGZOTy9CdHJPN21ibGpIck1IK05DcWVuT2RPUVdFeTdHMnNHTGxZZjNQVTNKYU1zV0xlRXArNElOYTk5V3A5dys5ek1qVjR3bGVmaEVyYyszVEJJSGhRVHFpL051NEVuR1Y3bzI3R0t3TERKZFR4cTBVYzkvNExCdkM5OW9wdmMyY2YrTjlOWmZ3MkxzY0RUckI0cS9uR3V4N09UeUkrdDUxcE05NVh0UWFOYnZPL1VubitoMXdkM0lqNk80MWNsUksydFJvaVpPdEl3TmI5MkhQeGIvd0M3bEF2eGE5T0h2elBHdDhOeUsvRzh6S0VZdW9uQ2ZxUG5lZUg3UE9nc0pCaU9BQ2dVQWdFUHlEbUJtYlVkciszUi81K3p1NEdSL0crcXU3bU5KOEZCNjJmNzgvbzBBZ0VBZ0Uvd1RYSW0raVZLbDB4RkY0SGJYYXEyazNRQ3RXdEtqYWxNL245c2ZWd1lVWEwxTUlDQTlpeWRCNW1KbVljamtzcUZEOHdDK0hYZUdiNVdNd01qSW1UWkhHL21rN3FGbW0ybHRHS0poZDUvZXllUDhLWnZUNWdiSnVwVjhmT3l3SWMxTnpxci95NHM3bGw3MUxNVE14NDQvSm0zWEtqMTg3eFcvSE52Qmp2OGw0T3VzL2luLzZoaDlLbFlxV3IvekFjN2w2THhqdll1VllPV0l4SnNZbUJJWnJvNTFyNURtdlhLdUM5blhhMHFiV2EwL3B3SEE1M3NYSzRXaWpUWVFkRVh1UHcxZDhXZlQxSEwzamg4WGU1VVY2aWtHaEtDQmNUcVVTRlhTc1F6cldhOGRYYmZ0TEFpaG9JeXhiMTJqQi9EOS9sYUkwTzlWdno5bGhDL1FzTW95TmpQaDE2TS9VSzErYnBRZFc2NzMzNW5taW1nUEQ1UmdiR1ZNbno3SGVqSmJQYldkcFpzbko0TE42ZFhsNWxwSkl0akpINzdvRmlFdU81OUd6R0ozNUdNbU04THQ1a1RaaFhaalZmeXF0cWpkbi9McXB5TzhGczNYQ1dvTVdLT21aR1h5MWRDU1JjUS9ZTzNXclR0TEZOemtZZUF4UFozZkoxOTBRdVd1UWthMWc5L205UEh3YXc4T0VSOHpvK3dOT3R0cjM5OUd6R0NsU2V0WGhkYWcxYWgwUlhINDNtSjd6QnJKaXhNTDNGc0dWS2lXL2ZQVVR0Ynhxc0dqL2NoMkxIZEJ1cnZ5NC9XZCtIalFEQjJ2Ny8yUHZ2cU9pdXZhL2o3K3BnaUNnZ2gwVnNXRHZ2WGVOdmZlYTJCS2p4dGlOUFJwajc3MzMzbnZ2akl5aVVtUkFpZ2lLU0JGcFE1bnkvREZ5Wkp3Qk5mRjM0NVBzMTFxdW05bG5uekpuTnJQVy9aNDludzNvWW5OUzA5TlllR2dacmFzM2w4WlB2YksxaUUrTzUybVl2M1Nmajk0OXlRMnYyNXlkbzF0QVZhMVJjK0hoRmVuNHlsVERkVzVrQ2prVHVvN1JLNlJubUxOdklZbktSS0xpWXdpS0NERVlYeWRsWjJsV3VaRlVBRTlUcGZNdzhBbFQzeSs4bXAzUU4yRkV4TDdPc3FpYVVVei9sTUNJNFBlTGhlcjMvZGErVnpQRUpNUXlldDBFcXJoV29sUGRkZ2JibFdsS3ZFSjhtTmJyVjZQSFBYcjNGSkZ4VVZJczBNZnJGVlFvVm83dURUb3hkOTlDdGw3Y1JWSnFNdDNxZCtTUHdiT054cm44M2Zzc2ZCMmlDQzRJZ2lBSS8zRnhLZTk0OHZvcHl2Ui83K3h6UVJBRVFaQXBQTWlmT3g5eS80ZDY3ZUhScjNTelZ0MXE4akltZ3ZEb1YxUjFyVVRBeTBCZXhVUlEyTEVRdXlkc29tSDVldEp4bk93ZDlZck1uL0lxOWpYUFhnWHhhOWVmQVYzUmJQem1hWXp0TklxaHJRWlFmVXdqZ2lKQy9uSVJQQ3dxbkFXSGxuTCt3V1dtOWh6UGtKYjk5YmJMQXg1UzJhV0NYakgyZWVRTEhnVjU2YzJTMUdxMWJEeS9qY1ZIVnpHMDFRQUdOalBNaFU1SlMySDkyYTIwcWRIQ1lMSEtwcFViMGJsdWUrazhNb1djNmlVckd5MENseXlrWHlpNjg5U2QrdVhxU05jeFo5OUNYQXU2MFBtanhleDB4L1hRUlNzWW1UM3Y3dWRCNjJyNkN6Wm1uaWtONEJQNmxBc1BydUFWNGtOeXFwSWNGcGFjbjN0VUw3NGlzNHppZVpvcUhjK2dKOWt1WkNsVHlLbmtVajdiaGV5MFdpM2Q2bmVpWmRXbUZNdm5uR1UvQU45UVA3eWYrK29WOVRPZnk4elVUQzhQdkgvVFhqUW9WNWZ4bTZjeVpzTWs3SExtd3RteE1LZG5IVEw2UUNQcVhUVERWNC9CUC93Wk84ZHZvRUt4Y2xsZXk5TXdmODQ5dUNTTjR3eDdyaC9FTzhTWDhKaFhoRWUvNUdWTUJHcU5ta0ZMUjVERHdoSm5weUs0RlNsTm9Ud0ZwS3pySzQrdVU5YTVETTllQlhIYjl4N2J4cTNWTythYU14dXA1bHFaRGgvRjNYeU91bTYxTURFeGtZckZtZlBObHgxZnc0WnpXMWt6YW9uQnVKalViU3o5bHd4ajNaa3QwZ0tmQVBmOUg1TEhOamVsQzVma1llQWpwdTJjdzhMQmMzREpYNHhYc2E4WnQzRXl2aS84K0hQb1hEYWYzOEVmaDVaaGFtTEtzRGFEZ1E5NTRDVUt1RWo1MTVuSkZISithRDJReDBGZW1KdVpVNnFRcTdRdDZsMDA1eDljWnZQWU5WTGJvNkFucEthbmZsYWhWS2J3d01MTW5Pb2xxeGhzUzBwSnh2djVVNGEyR3ZBWng1RmphMlZEK1dKbERZNy9yWHl2WnZBTjllT245Yi9xNG14KzNHeDBwdmVEWjQ5UXFWVkdDK2dKeWtRV0hWbE8zOFk5cEw4Wm1jSkRlb0QwTWlhQzYxNjNtTmxuTW1GUkw3bnYvNERPZGR2VHMyRlhYUElYTXpqZTE3alB3dGNoaXVDQ0lBaUNJQWlDSUFqQ3Y1NU1JU2N1OFIyL2JwbXUxNjVNVTFLeVlBbWM3UEpLdWJXZDZyVExOajdnVThVbjMxQS9ub1Q0WUcxcGhVcWpacysxQStSM3lDZEZKQ1FvRTNuOU5wSUVaU0tiTCt3Z1haMU8wMG9OditqOXBLdFYzUEM2elFuM00xeDRlSVVpam9YWVAzbWIwYUxPeTVnSTRwTGlPSFQ3T0JabTVzUW5KN0QzeGlFSzVTbEF1NXF0MFdxMTNQQyt3NUtqS3dsNEdjaU1QcE9reUl6VnB6WVFyMHpFMXNvR2xVYk5KYytydkltTFl0T1lsUWJueWUrUVQrKzF1MEpPOXdiRzc2TnZxQi92a3VPeHNyVGkydU9iQkw0S1p0NkEzd0JZZm1JdE1vV2NJOU4yR1MxZ3VmdDlpRmE0Ny85QUttUzdLK1M4aUFxalZiWG1VdDlVVlJvQjRjL3dDZlhESi9RcE43M3ZFQjc5aWtKNUN0QzFYa2Y2Tk9saHREaHN6Sk5nYjFMU1VxanRsbld1dTB3aHAybGx3ODlTcTlYeTY1YnBwS25TcExiSHdWNmZkVjZBTzA5bEFJenBPRkpheUZPbWtGT2hXRm05UEhDQTR2bUxjbmphTHBZY1c4WDZzMXVKam8vbFJWU1l3ZnM4NFg2R1dYc1hZSUlKdXlkczBwc3B2K2Y2UWE1NzNTYS9neE8yMXJZa0toTTVKVHVIYTBFWEJyelBPczl3OE5ZeGxLbEtTaFFzVHV2cUxYREpYNHhpK1lwU1BIOVJDdWJPcnhmWlVhNm9HeTc1aTdIdTdGYUs1Uy9Lbm1zSEtWK3NyRjU4aU81enVzdnhHZnMrKy81a2xuRytqR0p4N1RJMVNWV2xNWEhMYjl6d3ZzM09YemNhL1R0cFVMNHVsVjBxc1AzeUhvYTA3Q2VOWjVsQ1RtMjNHbmdHUG1iSThoL3AxYWdiYldxMFlNWEpkV3c0dHcyWC9NVTRNL3N3THZtTFVkZXRKbDEvNzgvOGcwdVErVDlnNlEvemVSVDBCSTFXUTQ4L0JtWjV6WFhjYW5IZlg0NUtyV0xLOWxrVXlKTWZ0VWJEaFllWHFWQzhQSTNlRjRzenJnZmd1NWxaNTdKbjBHZzExQ2hWVlM4UFBJUDhtU2RxalpweEc2Y3dibVAyTVNRYXJZYW1sUnBoWnFxZlovMHRmYTlHeGNldzl2UW1kbDg3UUZYWFNxei9hVGxPOW81R2orWHU1NEdEamIxQkZKUkdxMkhNaGttWW0xa3dzYnN1aGlrdTZSMFBuajFDbzlYU2VrWVgvTU9mVWMyMU12MmI5bUwzaE0wc1BycVM3WmYzY0ZKMmxuSkYzYWhScWlxL2R2MVplbkQxTmU2ejhIV0lJcmdnQ0lJZ0NJSWdDSUx3cjVhUk43dng1NVUwcmFRZjRkRi95VENLNTh0WW1NMHd0OWJZY1diMW01cnQrVzc2M0dYUmtSV0FyaUJYb1ZnNXRvMWJLODJJZHJDeHAwZUR6cXcrdlpIaStZcXliZHc2S1Nia2M2V3IwaG0vZVNyRjhoWGxqOEd6NlZxdlE1YlhQYXpOWUxaZTJzWGFNNXZRYWlHSGhTWGxpcFpoZkplZnNiSzA0c2QxNHprbnYwU3p5bzFaTldxeDNteE1uMUEvRk9FQnBLU2xrak9ITlpWTFZHVGo2SlVVZGNwK0J2UHJ0NUVHVVIyWmJicXdnNU95czlMci9rMTdVZGV0RnNtcFNyWmMzTW5FN21PcFptVDJxbGFyeFNQZ0lTUGFEZ1ZnNGVGbFBBcjZVRXordnRWQWFXYjArUWVYK1huRFJGUnFGV2FtWmxSeUtVK25PdTFvV2JWWnRuRWVXWkVwUENoVnlEWEx6eXBqY2MrcFJpSVdFcFFKMGtLbGYwZUJQQitpNjl3VmNvUFp6Qm5NVE0yWTNQMFhLcnRVWk1LVzZjelp1NUJUc3c1S1k5QXZ6Sjl4bTZiUW9rb1QvaGd5eDJCVy85dUV0eng3R1lSWGlEZHBxblJ5MnpyUXBWNEh4blgrMGFEb2Zucld3YysrZmhNVEV4WU5uY2ZnNVNNWnMyRVNWcFpXN0oyb241Tzk1dlFtT3RWcDk3ZmpnVEpIN0hnLzk4WDd1Uy9IcHU4MStCVkNaaU8vKzU1YlBuZkptU05ucHVQbzhzQi8yejJQZGpWYk02ZmZOQVl2SDRsbjRCTis3Zm96ZzF2MHcrTDkzMTVSSjJlTy83YVh3Y3RIVVNoUEFXeXRiSEJYeU9sY3R6MS9EcGxqY0w2TG5sZFpmR1FsaGZNV3BHWFZadlJzMklXZzF5RUVSb1JnWVc1TzR3b05HTk54cE42REJKbENUb1B5ZGZtcC9iQlAzb1BocThaUXgwakJQK000eGZJNXMrUjc0NW5abVExYU5pTExQUEJ2NFh0VnE5WFNaK0VRb3VLam1kRm5FZ09iOXpINkFDM3plNjlkcG9aQnB2cmJ4RGdlQjN1eDdaZDE1TEsyQlhReFUybXFkSlNwU3RyWGJNMnlZWDlJZWYrVzVoWk1mNSt6Zi9EV1VhNCt2a0d4Zk01NnY5ejR1L2RaK0hwTXRGcXQ5cCsrQ0VFUUJFRVEvamszbjh1WWNXVUoyN3N1eFRXUDRVLzQvaXZ1dlhqQWxFc0wyZFQ1VDl3Y1hUKzlneUFJd2wrdzNtTTNSMzNQYzJYSVg1dmgrRzl3TzlTRDZaY1hzYlhMWWtybC9meWZ2djhkS1drcGVEOS9TaVdYOGdaNXg3NmhmdVJ6Y01MSjNwRjdmdmZKYmV1UVpTeEd4bkhjbkV0TEJSSmpORm9ONmFwME5Gb041bVlXVW9Ic1krbHFWWmJiUGtkTVF1d1hGOCtOQ1l3SUJxMWhSTW5mRVIwZmc0Zi9RMXBVYldvMERpWG9kUWh4aVhFQUZNcFRVRm9nRThBejZBblZYQ3NiUGE1V3F5VkJtWUIxanB4WW1Ka1RIUjlEY21veUtyVWFSN3M4Mk9XMGsvcStTNHJualB3Q1paM0xVTmE1Tk5hVzFuL3JQVDBPOWthTE5zdmliRXhDTExlODc5SzJSa3VqTTIrL0pxMVd5ejIvKzVRcTVQcko0bnJ3NitmWTI5Z1pqSlZId1Y1L3U5RDhWMFhGeC9BbzZBa1ZpcFhUeTJCUFU2V3ovdXdXZWpic29qY20vb3JidnZjd05UR1ZZblpVYWxXV2hkanNuSlZmcEk1YlRUUWFEWTUyZVRFeE1TSHdWVEM1Y3psaytmZW5URk5LNCsxbFRBUldsam1NOW8xTGVvY3lWZmxGNzNYYjVkMVVjYWxvOUNGUlpxbnBxZXk1ZnBCbWxSc2JqZW53Qy9NSHlQTDdMb05LclVMMlBtcy9JeE1idnIzdlZkOFhDcHdkQytsOUIyVEYrN2t2ZWUzeUd1VC9BN3lKaTlMN200cU9qK0Z0WXB4ZVRNMlgrTHYzV2ZoNlJCRmNFQVJCRVA3alJCRmNSeFRCQlVINFh4QkY4QTlGOEVrTlIxTFk3dk5pS0Q3bTV1U0t0Zm4vYlpGUkVBUkJFSVIvRHhHSElnaUNJQWlDSUFpQ0lQelBMYnE5NFMvdisxOS9jQ3NJZ2lBSXdwY1JSWEJCRUFSQkVBUkJFQVRoZjZaU2ZqZFd0alBNeHYwU2hlenlmN3FUSUFpQ0lBakNlNklJTGdpQ0lBaUNJQWlDSVB6UDJGdlpVYlZnK1gvNk1nUkJFQVJCK0EvSmVxbFVRUkFFUVJBRVFSQUVRUkFFUVJBRVFmai9uQ2lDQzRJZ0NJSWdDSUlnQ0lJZ0NJSWdDUDlhb2dndUNJSWdDSUlnQ0lJZ0NNTC85elJhelJmMVYydlUvMGRYOHUzUWFyWC85Q1VJd2xmMXBYL25ncEJCRk1FRlFSQUVRUkFFUVJBRTRTOTRIdm1DelJkM2Z0RStLV2twaE1lOHdpdkVoOFNVcEMvYWQ5ck9PWFJmTU9DTDl2bGZPU2s3UytzWlhVaFRwV2ZiNzIxaUhPNEtENTY5Q2dLZzdjeHViRGkzRllCM1NmRi8rZnd2b3NKb01hMGpYaUUrbjlWZnBWYlJiL0VQVE4weCt5K2Y4KzlLVjZ0SVNrbitTLytTVTVWNng5Sm9OUnk1ZTFMdi9zc0RQR2sydFQyeENXOE56cjN6eWo0Q1h3WHJ0ZjNieDdOYW95WlZsVVp5cXBMNDVIaWk0bU40R1JOQlNHUW9mbUgrZUFZOTRaN2ZmYTQrdnNGSjJWbjJYRDlJZU15cnp6cjIzaHVIYURMbE94S1VpWC9yR2owQ0h1STJvZ2J4eW9RdjJtLyt3U1ZaZm5ZSnlrU2FUUG1PcTQ5dlpMbDkyK1hkUnJmTjNET2YwZXNuNkxXTld2c0xjL2YvbWUzMStJUStwYzJNcmdSR0JHZmI3MHRFeGNmUVlVNHZUcnFmL2VKOTUreGJ5TkxqYXd6YVI2K2Z3SktqcTc3b1dGcXRsdWVSTDdqdzhQSVg3Wk9hbm1yMG4wYXJJZXBkOUtmL3hjZDgwWFVLaHNUQ21JSWdDSUlnQ0lJZ0NNSi9Sb0l5a1pTMEZJUDJIQmFXdEozWmpkVDB0RThlbzB1OURrenZOWUhORjNldzkvb2hRaU5mTUhmQWRGNUd2Mkx6eFowb1U1VWtwU2FqVEZXU25Lb2tLU1dadUtRNFl1TGZva3o3VUx3OFAvY29aWjNMY0ZKMmx1Z3NDaHp0YTdVaHYwTStBRzU0M2FadGpWWi84WjMvMzdyeStBYTJWclpZbWxzQThDWXVpcE95czd5SmkrSlY3R3ZDbzEveS9NMExxZEE5dGVkNHJITlk0eGZtejloT0l3bVBlVVdYZVgzbzNiZ0h2M1laclhmc3djdEc4akR3c1Y3Ym1kbUhLWmJQV1hxZHo5NkpxSGZSSEhjL1F5V1hDcCs4M3Q4UExNWXo4REZEV3ZiSDk0VWkyNzZGOHhiRXdjWWUrTHJqWjhIQkpXeS92T2VUL1kwcFZjaVZ5L05QU3EvOXc1OHhZY3Qwb3Q1Rk0rcTc3d0Z3c25ja0pES1VmVGNPTWJyRENLbnZ3c1BMMlhCdUszUDZUYU5rb1JKUys3YzJucWZ0bk1QenlCZGZkRi9XakZwQ25seTU5ZHBrL25KNkx4eVM3WDVtcG1aWVdlWWdadzVyckMxemtqT0hOVG10Y2xLalZOWFBPdTlsejJ0WVdWaVJ5OW8yMjM0M2ZlNXk4ZUdWTExjSHZBekUxTVNFaFllV1pkbW5Tb2xLOUd6WVJYcjlLTmlMelJkMnNHSDBjZ0NVYVVwV25GaFAzeVk5S0piUEdYbkFRNTVIdnFCc1VUZWp4enZoZm9hNSsvN0V0V0FKR2xlb3I3ZnRrdWMxdXRmdkpMMU9WYVZ4N2NsTlp2U1puT1gxK1liNjBYZlJEelN1V0ovaStZcnk3RlVRaTQ2c3lMSS82TWJxZ2tHenN1MlR4OWFCaU5qWG5McC9uaTcxT21UYk43TW5JVDVzdjd5SE5hT1c2TFhmOUxuTEdZOExIUHR0YjViN3ZuNGJpVXdoNTBWVU9HRlI0UVMvRGtVUjdrOVNTako1YytXaFpkVm1tSm1hZmZJYWp0NDd4WVF0MDQxdVd6MXFNVCt2bi9qSlk1UXNWSUlyODA5OXNwK1FOVkVFRndSQkVBUkJFQVJCRVA0emZsZzVtdnYrRHd6YTEvKzBuSmw5cDBpdlgwU0ZNLy9BWW41czl3T1ZTMVRVNit0V3BEUUFjL3RQSnk3eEhYdXVIeVJYVGx0YVZXdk8weGNLY3ViUUZkRWNiQjE0RVJWT1RId3NQN1FaaEgxT094eHM3Y2xqbTVzOHVYSlRzcEFyYW8yYWRXZTNvRXcxTEt5YW1FRDMrcDBCQ0gwVHhxdlkxOVF2Vi90cjNnNERPNi9zWTliZUJVYTNEV3M5aU9tOWpSZHJaQW9QZWpYcUxyME9qbnpPaXBQcktKaW5BTG1zYlhrUzRzT0FacjFwWExFQnJnVmRLT3BVaE11UHJnRlF6YlVLVHZhT1ZDOVpqZFduTm1DVHc1cVI3d3U1cWVtcDNQTzd6eTlkUmxPNmtDdmJMdThoTXU0Tmx4NWQ0L3FUVzNyWFlHWnFobGVJTDMwWGZTKzFGYzVia01YZi82N1hiOVdwRGV5NG9pdDhqVmc5OXBQMzVQRFVYZFFzWFEzNHV1TkhwcERUcjJsUEJqYnJZL1M4cWVtcFBBcnlvbEtKQ3VTMHRKYmFmOTR3a1RwbGF1cjFMZXRjaGpiVlc3TG05RWE2TitpTWsxMWVpdWN2U3IyeXRkbC84d2cvdFIrT0ZpMi83WnJIa1RzbldEMXFNUjFxdGRVN3hyYzBuclZhTFZhV1ZwUXNxQ3ZTUHdqMDVObkxJUG8wN21HMC81RzdKM0N5ZHpRb2dBT1VLK3JHNlZrSHNUUzN4TUxjQWtzTFN5ek5kUDg3ZFBtUDFDdGJtd25keGhnOTd1ZFFxVlY0QkR5a2QrUHVuK3libHA2R2s3MWpsdHN2ZVY2anNrdkZiUHM0T3hXVy9sdWoxVEI3endLYVZXNU1tK290QWRoNmNSZTdydTduaDlZREFYQlh5SEYyS2tLaFBBV01IcTk3ZzA0c083NkdsU2ZYNnhYQlE5K0U4ZnB0SkxYZGFraHRqNEtla0pxZVpqRCtNbmlGK0RCdzZRaWFWVzdFMGgvbVkyWnFSdFM3YUhMbXlKbmwrd0Z3eVY4TWdJalkxOW4rT2lCQm1jQk43enZVbjlEUzZQWVNCVnpZUFdHVDlGcXIxVEo3N3dJYVY2eFB5MnJOT0g3dnRMUnQrNVc5Rk1wVGdORElGNFIrOUxERndkYWVwcFVhY2ZlcGpCVW4xdUhzVklUbytCamVKc2F4L3FmbGxIVXVnNU85STJxTm1pNi85eVVsTGRYbzlaUXE1TXFxa1l0b1ZMNGVaK2Nja2RyZnhFWHh5NllwTkNoZmwyYVZHbk5qNFRscDI4SGJSOWw3L1JCSHArL0J3c3hDYXJleHl2NGVDcDhtaXVDQ0lBaUNJQWlDSUFqQ2Y4YUN3Yk5RcVZRc1BiNmFpTmhJbHJ3dmtKWW82SUtGMllmL2l6eDF4MnlLT2prenZzdG96TTJNLzE5bk0xTXpWb3o0azRKNThqT3M5V0R5NU1yTmtXbjZzUUpkZnUrTFc1SFNqRzQvUE10cnVqanZ1TkgyTkZVNjE3MTBoVjU1d0VNQTRwTGVjZEh6cXRRbnYwTStxbnhVWlAwN3FwV3N6S3FSaS9UYUFsOEZzK3JVQnBwVWFtZzBXaU0wS295b2R6R1VjeTVEYk1KYmJLMXRxVjI2QnI3clBRQTRkdThVajRLOEdOdHBGSTUyZWFYOXZFSjhLWkE3UC9rY25BQllQbndCWVF2QzJYSnhGejBhZGlGdnJqdzhESHlDV3FOaFlMTStKS1VrOGVEWkkxYU8rSk9seDFaVHhMRVExVndyUzhlcjY2WmZtTnQ3NHpBRlB5cjhMVCt4bHMwWGRtQnJaVU9UU2cyWjI5LzQ3TXg5Tncrei9QaGEralhwU2JXU0g4N3h0Y2JQdTZSNEZPRUJUT2s1bmpKRlNobTloaHZlZDVoM1lCSGU2OXl4Zmw4RVY2WXBDWDc5bkhHZGZqVG9QNnJkOTlSMXEwbmVUSVhnU2QzSDRXVHZpSW1KQ1doQnJkR3daK0lXYXBXdWJyRC90elNlVFV4TW1KbHB0bkhQUHdaUnMzUjE1ZzR3L0x5Mlg5NURtaXFkNWNNWDZyVnJ0VnJtSFZpRVNxWEs4bHA5UXA5aWEyM0x6TjN6cyt6elU0ZGgwdXgxWXg0SGU1T2NxcVJlMlU4L29HcFp0U2t0cXpibGpxODdzWW1HZjBzSnlnVEtGQ21GYTBFWHZYWXJTeXRhVlcxbTBIL0hsYjM0dnd6azhvOUxBWWhOZU11R2M5djR2dlZBcVpBdVU4Z04vall5czdhMHBtdTlqdXk0c3BlZzF5R2N1WCtCNjE2M2lFL1dSYklzUExTTXBlYXJBWWlKandWZ3dsYmQ1OUMvV1c5cHB2aXVxL3Y1L2NBaXV0VHJ5QitEWjJGcW9rdGdybGUyOW1mZEd3QjNoUWZSOGJGc0dMMUNOMmJNelVxYUFBQWdBRWxFUVZTL3dMejlmMUkwWHhHOXRwMVg5L0gwaFQrWDU1OGdJUHdaeTArc0ErQmQ4anZlSmNWVDFNbFphc3VzZVpYR05LM1VpRzcxTzlIdC9mc2J1dUlueWhWMW8xR21Cd1Urb1g0OEN2SmlVSXUrMHE5Rk1teTV1Rk42ZUpiUHdRbi9sOCt3eTJsSG5seTVHYlhtRjlyVWFNbUNRVE14TlRIRnhxb29vQnV6Rng1Y1lVQ3ozcFFxNVBwRjcxLzRORkVFRndSQkVBUkJFQVJCRVA0elhBdm9pa3ZQWGdiUnRrWkxxUURwKzBMQnRmZVp1VnJnNk4yVDFDaFZqZlZudDBqN1d1V3dabGpyUVlCdWxtNE9peHhZbUpuelcrOUpScytWbktyRSsvbFR1dGJyK0pldTFUUG9zY0ZNNWZHYnArbTlIdGY1eDY5YUJDOWR1Q1I1N2ZMcXpScWR2bXN1WlozTFlHSmlTclV4RGJQYzk4ZDE0d0c0OVBzSlNoY3VLYlhmVnp5Z1pLRVNlZ1Z3QU44WGZsUnlLUys5dHJhMFp1dllOYWcxR3ZMbXlnUG9acGhYY2ltUGpWVk8vamkwbERKRlNsR3pkRFdldlFwaTNzRGZzcHlScWxLcldIOXVLM1hlRi85U1ZXbk0yRFdQeTQrdXMzL3lkbVFLRC80NHRJeGVqYnJTc0h3OWFiKzNpWEZNM1RHYnE0OXZzR0RRVEhvMTZxWjMzSzgxZm1UK2NreE5US2xacWxxVzkvTyt2NXpLTGhXbEFqakFnMmVQVUtsVjB1emM4WnVuY2V5ZWZrUkNWalA1TXh5OGRWVDY3L21EWnRLdlNjOXZlanpISjhmek1QQ3hGUE9TbWZkelh4WWNYTUxrN3VQMEhvZ0FKS1lrNldiUVd4cS9udURJNTJpMFdpb1ZMMis4QTRDSkNibXNjeEgxTGpyTEx0ZWUzQVNnUklIaVdmYXpOTGZFM3NZTzBNM2VIclgyRjZxWHJJSjlwc0xwcTlnSTBsVHB2RTJNNCtyam0xSzdUK2hUOGpzNEdSVEJ3NkxDV1h4a0ZVTmI5c2ZaVVRjN2ZNWEpkU1NtSkhINTBUWHUrTjREZFBFa01mRXhkSjczNFJjSFhlcDJZRkNMdnRMclFTMzYwS2R4ZDF3THVGQWdUMzZhVjI3TXNYdW5LVkdnT0cycXQ1RDY3YnEybjBvdUZXaGV1VEVBMVZ3cms2Qk1aTksyR1Z4NWRKMFpmU2N6c0ZrZmRsM2JUNE55ZFNsUm9Ialc5OVlJbVVKT2pWSlZxVkNzTEdIUkx6OXJIeE1URThvNWx5RTgraVYxM0Q0OEhBcUxDdWZQd3l2bzE3UW5SWjJjd1FsdUxUb1BRT2Q1ZmNocmw1ZXRZdzF6d28xUmE5VElBeDd5MjBlL2hKRXBQTWhsYmN2TVBwUDFZbEZpRW1KWmVYSTlkZDFxU1cwYnptMGo0R1VnWnFabWRLenpIZE42L2dyb0hqSm1qS0hYY1c4SWlRd2xYYTFpMC9udDByNWQ2M2MwK1A0VXZwd29nZ3VDSUFpQ0lBaUNJQWovS1cvaW9naUpESlVLcEFBSGJ4N2wxUDF6VWxHenFtdGwxQm8xZDU3S0FQQUw4NmRDc1hJTWF6MklQZGNQc3VyVUJsYU5YQ1FWWWZkY1B5ak5uTXdRRWZzYWxWcUZmL2d6MW1VcWhnSTQydVhWeS9VMXBsYnA2dmh2ZW9oV3E2WGVoSmIwYTlxTDBlMkhBYnJDU2J2WlBXaVVxWUQ3TlF4YU5oTDduSFpzL0hrbG9Dc2tIcjkzbXJrRGZzTzFZSEgyVDk1bXNNK1NvNnRKU1UvaHQ5NFRNVEV4NGZxVFd5dzd2bGJhTGxONFlHVnB4Y2cxditqdDkrRFpJNXpzSFEzYUFmTG5kbUpPdjJuSUZITHF1TlVrOUUwWUIyNGRaZS9FTGRqbnRHUEwyRFZFdjR2aG5QeVMwZmVoMFdvNFBIVVhaWXFVSWlZaGxrRkxSNUtVa3NTUjZidHhMZUNDbTNOcFRzck9NbkxOT05iOXRKdzZialhaY1hrUGE4OXNwbGkrb2h6N2JTOFZzeWlPL3QzeG83c25jaXE1bEVmK3pKT3RGM2NaUFk5dnFCL21adVlNWEtyTDg4N3Y0RVErQnlkS0ZYS1ZIaExjOTVmVHRWNUhPdGI1enVneHN2TDBoWUpGUjFaUXg2M21Oeitlcno2K2lWcWpKakx1alY1N3ZES0JIOWY5U3NNSzlmbmgvWDNOTEplMUxSTzZqU0VzK3FYUjR2UzdlL0VVeStkTXN5cU5EYlk1Mk5oTEJkeExqNjR4Zk5XbjQxS2FUVzJmNWJZQnpYb3piOEJ2Z081elRVNVZzbXJrSXIyWWtKV25OcUJNVFdIcEQvcXowZ2N1SGE1WFRBWGRvcXBqTms1Q21hYWtjY1VHZ083Qnl1NXJCL2krMVVEeXYvOTFoZThMUHg0SGU5T25jWGR5V09TUTlxL3owY3p3b2s0Zjh2VjdOZXdLd083ckIrblpzQ3MvZHh3SjZCNzhyVDY5a1hHZGY2SmZrNTVTZjNtQUowK0N2VGs4YlRkVlNsVGs2TjJUek5tN2tBMmpWM3h4RWJ4eHhRYmtkOGpIcHZQYk9aRHBZVTEyU2hRb3pvN3hHNWpXY3dLTnl0ZVg3cy9vOVJOUXBpbjFIbklCWEg1MG5jZkIzcHlibS8zeEQ5MCtMa1VmSmFVa2s2Qk01TUxEcTNnRWVBTFF1MUczOTBYN2FnYTU0UGNWdXYxcWwva1FKYk44MkI4MG45WUJKM3RIcHZZWUw3VWZ2bk9DZzdlTzR2bysrcWQ2eWFvOGZLWmJBeUUySVpidzZKY01iRzQ4TWtuNE1xSUlMZ2lDSUFpQ0lBaUNJUHludUN2a21KdVpVeVBUTEZ4M2hRYzlHblpoZXE4SmdHNUJOTHVjZHVUTW9adUZXL3VYWmxLa1FGR25JaWhUbGZSYjlBUHpCdnhHcHpydDJIaCtPeHFOV3U4OHNRbHhXSmlaU3hFUW1iV3Uzb0lETjQ4UThUWXl5K3NzVWNDRlRuVyt3L3U1TDdFSmIybGV1YkZVeUpMNXk4bGxiV3VRTi8xM05hN1lnTVZIVmhJVy9SSm54OExzdVhZQUd5c2JPdGIrRGt0ekM2d3RyYkRMYWFlM3o0dW9GL1JxMkUwcTFOMzB2aVBsMThZbHZTTXU2UjJOWENyb1pkb21LaE5KU2ttbVpxbWlSck51aStjclNtcDZLbytEdmZpeC9UQVdIMTFKaXlwTnBhTFN0a3U3Q0lwNG51MTcyZm5yQnN6TnpMSFBhVWY5Y25YNHFjTXc3S3h6QVpERDNKTGRFemJUNjQvQkRGMytJMDcyamlqVGxFenFQbzYrVFhwSVVRN0cvTjN4QTdvaWVKTktEVEEzTmFQbVI0c3Z4aWJHU1F0bTltL2FTeXBvRmk5UWpPMlg5MUszck80K2gwVy81R1ZNQkYzcmRhQkIrYnJaM291UCtUejN4Y2srTDY0RlhIZ1ovZXFiSHMrblBTNEFFUHc2Vks5OTA3bnRoRVdGRXhIN21qTERkWi9GOUY0VDlXWTRBMHpaUG92bmthSGt0dFhQQ3c5NCtReEh1N3dHVVNpQkVjRU1hdDZYcVQxMWhjcHlSZDNZTTJHejBmY1U4VGFTaVZ0L28xVzFabGxtdXdONjhTYnVmaDVvdEJwcWpOVXZ2cWVwMGpFek5hUGN5Sm9HN2I5MDFsOHM5cy9EeTNnVTVFVU9DMHVxdUZiaVhWSTg0elpPb1hXMTVzem84MkVtLy93RGl5bnE1Q3dWc2pPYnRYY0J6MTRHQVZDdmJDMjl4Vk5ESWtONUV4ZEZ2YklmaXUrZVFVOUlVNlViRk5DcnVsYmk3SndqNUxaMTRJYjNIYVpzbjhYOGdUTndzbmZrOEowVFdkNlR6RW9YTGtsbGx3cTBxOWthZ0JxbHFtYTUva0JXTW4vdWZ4eGF5cE1RSDkydkxVcFhZOUN5RWNURTYrSm53cU5mWW1sdXdhU3RNN0k4VnNmYWJURXpNOFBtL1VPS2MvSkxPTmpZU3pQdVFiZVlwenpBa3pGRzdxMU1JYWQwNFpLNlNLRzdKMGxTSmdGUXNYaDVVdFBUMkhWMVB3Q05LdFpIcHZDZ2Y5TmV1Z2MyVWVFY3ZIMmNNUjFIWW1sdXdaS2pxNUQ1eTdHeXRQcWlleUVZSjRyZ2dpQUlnaUFJZ2lBSXduL0tmWDg1bFlxWGx3cVVzUWx2ZWZZcVNDcDZ2WDRiU1ozeHpka3pZVE1OeXRjbEpES1V5TGczMUhsZjVHMVVvVDRIcCs2ay8rSWZlQmo0bUw1TmVuQjcwUVdEODNTZTE0Y2lqb1ZaTTJxSndUYXRWa3Z2UDRlUWxKSk1taXFOZ0plQk9Ec1Z3VDVUZ1RsM0F3Y0FUdDAvVCtHOEJhbnNVa0hhZHR2bkh2WEwxVEdZZ2ZoMzlXelloV1hIVnJQajhsNUd0ZnVlTmFjM01hUFBKQ3pOTGRoNmFSY2J6bTNqM3RJclV2NTFZRVF3VWU5aTlBcGprN3QvbU5sOS9ONXByajYrd2ZMaGYwaXpsMEZYOUx6b2VaWFovYVpSUEw4dUR6YzI0UzJCRWNGU1h2VTlQdy9VR2cxVlMxVGlwM1hqR2RMeXc0SjUreVlaemtqUGlybVp1ZlRaZ201RzYwMmZ1NXoxdUVqRTI5ZFlXZWJnOWR0SWN0czZFQmIxRXQ5UVB5b1VLNWRsSnZIZkhUK1o4OERybDZ0RC9YSjFwR05Idll1bTc2THZLVkdnT0dGUjRmeldlNkpVQUZPbUtmbGwwMVJwTm5taU1wRWhMZnRUdlZRVnhtK2V4Z24zTTUrOEY5L1ZiTVdhVVV2STU1QlBLcXgreStNNU51RXR0MzN1VXFGWU9YeENuMHF4TGFBcklKWXVvb3ZkMlhQdElON1BuOUs4YWhPOS9kUFZLaDRHUG1ibitBMTZzM0pUMDFPcCtHTWRsdnd3WHkrdldxUFZVR1YwZmIzeFhDUnZJWXJrTFdUMGZpNDdyb3ZUY0hZczh0a1BJdHljUzdObndtYTl6ejAxUFpWS1A5VmwzWS9MYUY3bHczdUlTM3JIMGJzbjlSNE9ITHQzaXUyWDkxSTRiMEdLT2ptVHc5eVM4WnVtb3RhbytYMmdmbUhYUFpzOGNFdHpTMG9XTE1HZTZ3ZHAvdEZzK0R1KzdsaWFXK2hGek1nVWN1bkJTV2JtWnVia3RuWGdudDk5UnF3ZXc1aU9JK25kdURzalZvL2xudDk5Zy9PbXBLV2cwcWl4dGJLUjJtYjFteXFOQjQrQWgyeStzQ1BMKy9leDlyWGEwaW5UTHlFTzNqN0dycXY3Y2NsZkRMdWN1YkEwdDVSeXZLOTczY1kvUElDSjNjWmlacGIxZDJlOXNyVXA2MXdHZ1AwM2o2Qk1VOUtxV2xPOVRQb25JVDRrcGlRWlBCUUEzVU94dW1WcmtaS1d3cTZyKzlGb05MeExqaWNzS3B3S3hjcXgvY29lbmtlKzRQaU1mZmlFK2pHeG15NG02TktqYTV6eE9NK0VyaisvUDQ1Y2V1Z2wvSDJpQ0M0SWdpQUlnaUFJZ2lEOHA4Z1VjcjJjVzVuaWZUN3orK0tydTU4SEZtYm1WQzlWUmRxZXd5S0hYaUdxbkhNWnpzdytUSUhjeGhmTVMwcEp4dnY1VTdvMzZHeDB1NG1KQ1FlbjZBbzlpNCt1SkVHWnlMazVSOGhsYmF2WFQ2dlZjc2JqQWgxcXQ1V0tzcW1xTkdUK0Q1alZkOHBmdkFOWnk1c3JEOS9WYk1YQlcwZUpqbyttVkdGWGVyNlBSM0N5ZHlUcVhUU1hQYS94WGMxV2dPN2VtR2U2VngrVCtUL1FpKzlRYTlTb05HcGV2QW5IMU1TVXdvNjY0bUowZkF6OUZ2K0FTcTNpM055ajVEQzNSS2J3b0dMeGN0amIyTkd1Wm1zdVBMZ3NGWWUrUkdKS0VqNmhUL0VLOXVGUnNCZTNmTzZTa3BaSzNiSzErR1B3Yk5wVWI4bWpvQ2VzT3JXQmplZTNzZkg4Tmh4czdLbFF2QnlsQzVla1lPNzg5RzNTVTVxeC9uZkhUMFllZUkyUytqUEFuNGI1TTJMVkdPcVZxNE85alIyZWdZLzFab0JLZWVEdmk3bGxuY3RJWTZCMzQyNjBlLytaZk14ZDRjR2U2NGV3dGJLaHgvdklrbytqUzc3VjhYejR6bkZNVFUyWjNuc0NmZjRjaWp6QVV5bzJaendzdWVQcmp2eVpKd3NHelRJb1ZqOEo5aVlsTFlYVnB6ZXk0ZHlIQnlmSnFjbWtxZEpaZTJZem15L3NsTnBUMDFOMXYxQW9uWFZXZTRhMzcyZnNtNW1hRVo4Yy84bitNUW14OUY0NHhPaTJkSFU2cWVscHpEdXdpSVdIbHh0czcxeTNQWGx6NWVIQnMwZE0zamFUMzNwUFpNdkZuVklCdG1YVnBneG8zbHN2TnpwQm1jalRGd3ErYnpYQTRIZ0EwM3ROSURBaW1GM1g5bFBIclJaejlpMUUvajdxSXlMMk5RRGRGd3lVK29kRmg1T3VTcWY5YkYwVWlvT3R2VFJEL3NMRHk0emRPQmxyUzJ0cFJubEdwTkxIZWkwY2pMbVpPWHNuYmpHNi9meUR5NFJGdmFSSFErTmpMVU9hS3AwL0R5K25kNmJjZnMrZ0owemZPWmY1QTJldzVzeG02cmpWd3RMY2d1OWJEU1FwSlprTjU3WXlxRVZmaHJjMS9qbDg3RVZVR1BQMi93bEFnaktKcy9LTDBteDFtY0lEV3lzYnloY3JxN2RQeGtPeDhWMUdZMlZweGFtWkJ3QllkV29ESjJWbk9UUDdFRE4yLzA3aHZJVjRseFNQaVltSjNuZEZ4c095bExRVXZFSzhHZC9scDgrNlZ1SFRSQkZjRUFSQkVBUkJFQVJCK00rSWVoZE44T3ZuZXJQM1pBbzU1WXVWbFFwMjdnb1BxcnBXbGhZa2xDazhxRjZ5Q3BibUZuckh5cng0WkZqMFM1SlRrcVhYajBPOFVXdlVPTnJsd1QvOG1kU2VQM2MrSERJdGhoZjRLcGhONTdlelpkeGFjbG5iRXBNUXF6ZGoybDNoUVVUc2F6clYvakRUOFVHQUp5bHBLZExzeHErdGY5UGVuSlNkNC9UOUM1eWVkVkFxVmphdDFBZ0xNM05PeU01SVJmRDcvZzhNRm04RVhiSHpaV3dFOS96dVkyMXB4YTlicHFNSUR5RHdWUkJIcHUzbVJWUTRlZTN5WUdGbVRsajBTNFlzRzRXbGhRVjdKdTRnaDdsdUpjUE1CYUdhcGF0eitNNEpEdHc4WXJSSWFNektrWXVRK3o5azdkbk5hTFZhN0cxMHNTZ3orMHltWmRWbTVNbjFJUjZqZHBrYTdKMjRoYkNvY0M1NFh1VzJ6ejBlQjN0eHg5ZWQwZTJIU3dYd3J6RitNdkxBTThmQUhMeDlqRmw3RmpDc3pXREdkLzZKTHIvM3BVRTUvWm5GbVNNV1BwWlJFTTdzanE4N0swK3RKL0JWTU9NNmpXSlFpNzRHbjFObTM5cDRUbE9scy9QS1BqclhhVS90TWpYSW15c1B4KzZkMXB0eC9mcHRKR00yVHFKejNmYjBhZHpkNEQzSkZCNVVkcW5BK0M3NmNTSjdyeDhpS1NXWlh6OTZxSExpM2htU1U1UDFaaWxuWmNIQkpkamIyTkd5YWpPRHFCWmpyQ3lzK0hQb1hLUGI5bDQvaEtXNUpRdUh6TkZydi9Ed0NtYzlMa2ozMEMvTW55R3RCdENpU2hQbTdGdElIYmVhSkNnVHBRY2pHY1ZyM1h1WG85RnFLSmEvcUY2N3BZVmxwb1ZuNWRqbHRLT3NjMmxLRmlxQms3MGpiK0tpMkhGbEw3MGFkYU5ZUGwxV2VKb3FqUlVuMXRHK1ZodktGWFVEZE9ORnE5V3k4ZncyRmg5ZEJlaXl4clA2QlFYb0huZzhEdmJpNTB6Ukt4K1RLZVMwck5hTS9rMTdaZGtIZEZua3BpYW0xQ3p6WWV4SHZZdG1UTWVSTktwUW44bmJaK245blc2NXVKT29kekhrejUwL3k1Z1daNmZDVWk1K3VsckZ1RTFUS2V2c3hzUEFSeVFxRXhtL2VScEZuWXBRc1hoNVpBbzVOVXNieVFQM044d0QxNzB2RCtxNDFTUXMraVdIYmgvandKUWRYSHg0VmZyK1RGZXJrQ25rL0RsRU4wWWVQSHNFUUxXUytndStDbitkS0lJTGdpQUlnaUFJZ2lBSS94bnVDZytqZWM1TktqVUVkSEVJMTcxdTY4MFVsQ2tlMEw5cFQ3M2pITHA5SE0rZ0o4enBONVVjRmpub3NXQWdyNDNrSVgrODZHTkdSQWJvWmtWUDJqNlRubzI2MHJoQ2ZXYnYvUU92NTc0Y203NUg2ci84eEZvYWxLK3JOOXZ3MnBOYmxDeFVnc0o1Qy82Tk81RTFaNmZDV0pwYmtOY3VyMVR3QXQxQ2cvWEsxZWFXenowcGxrS21rT3ZOS3A2eCszYzhnNTRRRkJGQ1Nsb0tBTGx0SFlpSWZVMWR0NW9NYmRtZnNzNWxPT0YrRmxzckcrNCtsZkhUdWw5eGN5N05wakdycE16dWpEendVZTErQU1EQ3pCd3JDeXVxbGF6QzBoL21rNXltNU9mMUU1blliU3h1UlVveGU5OUNxcGFvcEJlTFVMTlVOWExiMkZQRXNSQ2xpNVJpN1puTnBLdlN1Zkw0QmxjZTM4ajJIampaTytLMTFwM3dtRmNVenZQaFBuK044ZVB1NTBIVHlycis0VEd2bUxaakRvK0R2Vmoyd3dLK3E5bUs1RlFsM3MrZk1xR3IvbUtNN3U4WENmMGM2ODV1WWVYSjlZenBPSklkdjJ3d21ydWUyYmM0bnZmZE9NVHJ0MjhZMWU0SFRFMU1hVnVqSlFkdkhXVktqMS9JNStERXk1Z0lCaXdaUnZIOHhWZzRlTGJSOStXdWtGTTBuN05lUVI4ZzRHVWdSZk1WTVd4L0ZTZzllTW5PQ2ZjekhMNXpncDIvYnNRL0xJQ1RzclBFSjhjYjVPVm5PSGJ2RksvZnZqRzZEZUJKaURmV2x0YklGSEs5OWdjQm5sam5zR2JkMlMzVUtGV1ZEclhiNG1Cano2SGJ4NlU4OEVsYlozQlNkamJMWTNmOXZaL2U2MDUxMnJGeWhHNTJzMHdocDNhWjZwaWFtRXFMWGVwbUtSZGsvc0FabUwrUFBaTDU2NjVyWEtjZktWbW9oSFNzWHpaUDViTG5OWllOVzhDdlc2WWJMT0Q1TWMvQXg2U21wMlY1anpPaWd2ekMvRmw5YWtPMnh3S29VS3ljOUowQjBLUmlBMXBYYTg2eGU2ZWtQUEFNZm1FQkZIVnladmZWQTRiblRYN0h1NlI0Sm5UOVdTcUNUOW8yZzlTMEZOcldhRWxZZERoYnhxNm05WXl1REY4OWxpdnpUeUVQOE9UbmpvYkZmSGVGaDhIRHFqUlZPZzhEbjlDblNROThuaitsYjVPZVZDMVJpVGw3LzVBZWR0M3h2VWVhS3UzRFFxY0tPWldNUEdBVS9qcFJCQmNFUVJBRVFSQUVRUkQrTTJRS1haNHo2R2JLNW5OdzBzdHp2dnI0Sm04VDQyai8vaWZ2SCtjNWcrNW42a3VQcmNhMVlIRnlXT1RnZWVRTFhyK05aTXZZTlhvNXg1bWRrMTlpM29GRmVyRWg2ODl1SVRZaGx1bTlkQXZBNWNxWkMvL3dBTFJhTFNZbUpsejN1b1U4d0pPVE0vV0xOdGVlM0tSRjFhWmY3NlprRXE5TVlOQ3lrVmhaV2hNUis1b2IzcmRwV3FtUnRIMTAreEhNNk9OQURvc2NCTDBPSWVwZHRGNWgxaWYwS1VXZGl0QzJlZ3NpM2theTkvb2hMczgvcVJmVEFLRFNxSWg0RzhuQXBTUDR2dlZBSm5VYkt4WGNBQjRHUGtHbFZrdEZMRVg0TTl5Y1MxRzZjRWxLRnk3SitRZVhzYkswNHZ0V0E5Q2lKU0wyTlhQN1Q5TzdWb0JLTGhXbzVGS0JHOTUzdVByNEJ2MmE5c1RNSlBzYzljdVByK05XcERTQVFiekczeDAvY1VudlVJUUg4R1A3SDFod2FDazdyK3lsUnFscVhKaDNYSnFKTFZONDZFVWtnQzRQM0N2RWgrRnRCcUZTcStnMHJ3OXA2V2xadm9lTUF2WUo5ek5aWm9XdkdiV0VNa1ZLZlpQaitVMWNGRXVQcmFaLzAxNVNadnpnbHYzWWMvMGdzL1l1NE5ldVA5Ti84VER5MnVWaHgvajFVazU0WmhsNTRLVUxsMlQxNlkwZjJsWHBlRC8zeGNURVJLOWRvOVVnRC9CazVIZmZaM2xmQVc3NjNHWGkxdDhZM1g0NGpTdlV4OEhHSHJWR3plNXJCL21wL1RDaisvaUUra21MSTM0c0pUMlZ3RmZCdEtqU2hORElGM3JiSGdkN1U3OWNIVUlqWDFDN1RIVnAxcjFNSWFlYWF4VnltRnN5dmRjRUpuUWJZM0RjSWN0R1ViNVlXWU50OWprL0ZJMWxDam1qMm4xNHY3cm9uSU9zR3JsSTcrOVJwcERqYUpkWHJ3QU9rTS9laVJNejkvTXlKZ0tWV3ZYSmh6VDMvUjlnWldtVjVZSytNbjlkZEpESDhtdVltV1pmc2h5NGRBVFZYQ3ZwdFVrTHJTcmtWQ3hlVG05Ry80YlJ4bjlCY3NQN0RtTTJUS0o3ZzA0TWUvL3dhdUhoNVZ4NWRKMlRNdzh3Yi84aTZyclZ4QzZuSGN1R0xVQ1pxaVF3SXZoOUhyaGhNVjltNUdIVmsyQnZVdE5UcVZPbUprNzJqclN0MFZLS0dNcDQyTFg1d2s0NjEya3ZQYkRLTHM5ZCtHdEVFVndRQkVFUUJFRVFCRUg0MXd1UGVjV2pvQ2RjOTdyTnU2UjNWQmhWRzQxV3c5d0IwNlU4NXpSVk9vdU9yS0JqN2U4b0tCVWs1UVpGbXgxWDl2TG1YUlRieDY5LzM4ZURIQlk1YUZTaHZrRmtTb2FuWWY1NnNTRjNuOHBZZTJZTEI2ZHNseFpZZEN0U2lxU1VaTUpqWHBIYjFvRzUrLzZrVGZXV2VvWEk1NUV2Q0lrTXBWbmxSZ2JuVUlRSFlHTmxnN05qNGI5MGoxSlZhUXhmTlFhMVJzM1oyWWRvTWIwVE82N3MxU3NzWjU1Wm1aRUhYcVBVaDJ6cjQ3L3RrLzU3OHJhWmxDcmthbEFBOXdyeDRlNVRHYW5wcVd6NmVSVXQzeGRBbjRUNDhERHdFVU5iRGtDbThLQjQvcUlrcHlRVCtDcVlBemVQTUtiVFNPa1kyeTd2cGtPdE5saFpXbkhMNXk0YWpVYWFuUjN3TXBDazFHU3FsdmhRSUpNcDVKUW9VSno1QTJkKzhqNmNmM2pab1BqMHRjYVBUQ0hIek5TTXlMZ29UdDgvejZLaHY5TXhVejUydkRLQk5hYzMwYnh5WTcwWm9CL3l3R3VTbEpLc0Z5ZnlzVFJWR2t1T3JhWmR6ZFpaRnJFQlhBb1VCNzY5OGF4U3EvaDV3MFJzclcyWjJIMnMxRjZ5WUFuNk51bkJ2aHVIdWVsOWg4b3VGZGs0WnFYZVRPRE1sR2xLWnZlZFFwZjZIYVdJSGRBdHVEcG82WEFPVGRtaGw3bXVURk55eHVNaXRjc1lSc3RrT0g3dk5KTzN6NlJUM1haU2xFcGxsd3FVTEZpQzlXZTM4RjNOVnJqa0wyYXczL1JlRTBoS01WNEVmeGo0bUpPeXM4enBQNTFjMWgrS3RtSFJyemg0K3hoL0RKbHQ4RERtdnI5Y3l1clA1K0JrY014NFpRSkJyME1ZM1dGNGx0OEhnYStDaVk2UGtRcTVYaUUrakZ3emppNTFPOUNoVmx1OXZzWUt1NEQwOE9mSW5aUGt5WldiMG9WTEdqMVg1dU5VTDFsRldsalgySFpIdXp5Y3VuOCsyK01BK0lUNjhtTTc0dzhzWklvSHRLM1JVbnE5NjlwK1pBbzVjL3RQbDc2UHRGb3RhODl1WnRYSjlVenJOWUhCTFhRejVtLzYzR1g3NWQzcytuVVR4Zk1YNWNFelQ2YjFtZ0FnelhUZmVINGJ0bFkyVkRDU0J4N3dNcEJmT3V2bmVNc1VIcFFvVUJ3bmUwZXBUZjdNVTNyWWRkcmpQUGY4N2t1L21zaklBLytsODQrZnZBL0M1eE5GY0VFUUJFRVFCRUVRQk9GZmJkSzJHUnk2ZlJ4ek0zTXFGUzlQeDlyZlViTjBOV3FXcXNhVng5Y1owTHczT1N4eThNdW1LVHg3RlVUb214ZVVMRlNDRVcySGtLNU9aM0NMZmxJeE1EYmhMZXZPYnFWSGc4NlVjeTRENkdic0djc016MHltOEpBS1N4Y2VYbUhjcGlsVWRxbkFuYWN5VHNyT1NWblRBSXF3QUk3ZE8wVnlxcEw1ZzJib0hlZnFreHZZNWN4RnpWTDZDL2ZKQXp6cDhjZEFWbzlhL0plSzRQSEo4WXhhTzU3UU4yRWNtNzZIZ25rSzBLWjZDMDdLemhJU0dXcTBzS2Y3dVg2RkxIK3VML09YU3ovdEI0aU1lOE95WTJzNGRPYzR6bzVGMEdxMWVrV2s3WmYzRVBuMnpmc2l1QndMY3d0cS9hSXJrTGVvMG9SKzd6T0M5OTQ0eE9NZ0x4WVAvVjI2amdyRnkwbVozSHR2SE1MRC95SG41eDdOZEswZW54VWxFaGdSYkRDNy9XdU9uNHc4OE1FdCt0Ry9hVStzTGEwSmkzNUo4Nm50c2JleEl5N3hIWGx5NVdIRmlJVUc5N3BNa1ZMa3RuVUF5SFpodjR6b2lwODZESmZHYUZhK3hmSDgyKzdmOFF4OHpPRnB1L1VXMW95TWUwT0NNaEdBNUZRbFZWd3JacG5kL2V4VkVGTzI2eUpTRHQ4NXFiY3Q2bDAwcHFhbTlGdHNmTloyTG1zYjJsUnZxZGVXbEpMTWdrTkwySHY5RUlOYjlHTlczeWw2MmRjVHU0OWx4T3F4REYzK0k3c21iREw0R3p6aGZvYUpXL1hmZXdhTlZnTkF3NG10RGRxTE9CWXlLSUNIUllYek1pWWkyL0hzNGY4UXJWYWJiWitEdDQ1aWJXbE5XZWZTSEw1emd0OTJ6YU54eGZvR3VlV3BxalFlQlQxaFJwL0pXUjVMcHZDZ2Rwa2FuOHdEZnhUMDVKTjU0TmFXMWx6eXZKWmxIOUI5aG1tcWRMMDg4QXdSc2E5NUVSV205OTVOVFV5NS91UTJMZjA2TWFmL05KcFZic3l2bTZjaGYrYkpyZ21icEFnVWdOdzI5cXdjOFNlMXk5VEFLOFNIQkdXaXdYM00rTTZKVFhpcjEzN0QrdzVnbUFkdUxNcW9Rckd5bkpsOWlFZEJYa3phT2hNclN5dCtXaitCTFdQWFVMS2dDMGVuNzhIdEUzKy93cGNSUlhCQkVBUkJFQVJCRUFUaFg2MTF0ZVowclAwZDFVdFZNU2pZZHF2ZmlZckZ5OU5yNFNEQ28xOXhlT291OXQwOHpLSWpLemovNERJclIveEppZmN6WmdIbUgxeEN1aXBkTDYvNXZ2OEQralhwa2VYNVg3K05KUFROaDZMTW03Z29xZjJtOXgzeU8rUWpuNE1qNVlxV0lUWWhsdlhudHZJazJKdURVM2JvTFNxbzFxZzVkdmNVTGFzMjA0c3FBRmh6WmlQVlhDc2J6T0Q4SE04alh6QjB4WStrcHFleVorSm1hUlp6cjBiZDhBcnhNVHFETlRVOWxUdSs3Z3hzM3Nmb01TUGozaEQ2Sm94NlpXc1IraWFNamVlM2NlVE9DVW9WTHNtQnliclp3aDNtOU9MSW5SUDgzSEVrVWZFeG5KTmZaUFdvSlZJZStPTHY1MU13VDM3eTVNcE55WUlsMEdnMXJEdTdoU1ZIVjdGZzBFd3BKa09YYTZ3ck9xblVLczdKTHpIeXU2SFN0V1RFRGd4dE5lQ1Q5MEtta0dOclphT1hXZjAxeDQ5TUlhZHA1WVpZbUpsTHMySHRiZXhZTUhnMmFvMmF2TG55VUs5c2JXazJkWVl2eVFPWEtlVFkyOWhSOW4ya1MzYStwZkdzMVdxWnUvOVBEdDQ2eW9yaEM2bnlmdlo4Z2pLUnpSZDJzT25DRG9vNEZtTGxpRVZzUEwrVjlXZTNjdHZIbmNrOXh0R2dYRjI5QXF5RHJVT1dzMmhuNy8yRERyWGIwcmxPZTZQYk0rZmdhN1ZhVHQwL3o2SWp5NGxKZU11ZlErZlM2LzBNN014YVYydE92Nlk5Mlh2OUVCM245R0o2NzRsMHE5ZFJ1cVp1OVR2UnJYNG5vK2ZydFhBd2xVdFVaRnJQWC9YYWx4eGJUYm9xM2FDL3UwSXU1WUZuSmVPWEZBVnk1emZZbHBpU3hNU3R2M0hiNXg3S05GcUpYUDhBQUNBQVNVUkJWQ1VuM005UVBGOVJ4blgra1JGdGgyQnFZcXJYUHlnaWhCSUZYS2hmcm83UmMyWDhmWFd0M3pITDZ3RmRGbjVxZWhwMXl4clBBOWRxdFhTcjM0bVdWWnRLQzNKbXhUZlVEKy9udmtaL0JaRHhhNHZNdjFycDM3UVhEY3JWWmZ6bXFZelpNQW03bkxsd2Rpek02Vm1IRExMb015S1VNbzZWejhGSjd5R2dXcU5HSHVCSllrb1NOY2MxTVRpL3NUeHd6NkFuOUc3Y1RhK2Z2WTA5KzI4Y1p1V3BEZnpVZmhpZDY3Wm53SkpoZEo4L2dOV2pGdE9paXVHeGhiOUhGTUVGUVJBRVFSQUVRUkNFZjdYbVdSUVRmRjhvMkhweEZ5ZGxaNmxidGhZblp4NmdVSjRDMUN4ZGpZYmw2ekoxeHh6YXorN0JINE5uMDZsT08rNzdQK0RvM1pQODJtVzBGRUdRa1orODl1d1dObDNZWWZROGFvMGFDek56S1QrNWY3TmVSb3ZIYW8yYTBEZGhITGgxbElWRDVsQ2pWRlZPeXM1eHorOCs5aloyUEE3eUlqQWltT1hEOVdjSis0USs1YWIzWFk3UDJHZHd6RTlKVFUrbHkrOTlLWmJQbWMxamQrS1VLYnFrcmx0TkxzMC9pWVdaT1c4VDQxaDdaaFAyT2Uwd05UWGoycE5iSktjcTZkNmdzOVQvY2JBM1lkSGgyT1cwNDhpZEUxaFpXbEcvWEYzV250bU1WNGd2cTBZdW9uVzFGbEpoc0VLeGNxdzl1NFVTQlYyNDVIbU40dm1MMGFwcU05d1ZjdFFhRFMycU5NSEdLaWRxalpwTGo2Nng4c1E2UWlKRFdUNzhEenJWYVFmb0NtYytvVSt4dDdIajhKMFQzUE83VDNKcXNsN0JVZjdNRTdWR3piaU5VeGkzY1VxMjkwT2oxZEMwVWlQTVREL2tobit0OFpPUkI1NnVUc2N6OEVtVzE3RFp5RGg2RXV6TjhEYURqUFovRVJWR1VFUUl1YXh6a1p5YXpON3JoMmhadFdtMnMzS0JiMm84cDZ0VlRObzJnK1AzVHJOZzBDdzYxdjZPZTM0ZUhMNXpuUE1QTHBQRHdwSXBQWDZoZjlOZW1KdVowN3BhTTFhY1hNL1dpenNac0dRNHhmSTUwN0pxVTRhMDdNK1ZSOWt2ZWhvV0hVNzFVbFVKaWdneHVqMG9Jb1IydGRwd3cvczJXeTdzUkJFZVFMMnl0ZGczYVZ1MnhkbDVBMzdEd3N5Q0hWZjJNbUhMZE5hZTNzU2VpVnNNaXF6KzRjOTRseHlQcmJVdC9tRUJ5QU04bWR4OW5NSHhKcnlQVy9sWTVqendyTGo3ZVJqTnE0NVBqcWZMNy8yd01MUGc0dThubUxkL0VlTTNUNk5oK1hwVWRxbkFsZ3M3c1RDM3dOek1YUGRMQUJNVDBsWHA5R2pZbVV1ZVYwbFhwWk9xU21kZ3M5NVN0SWRId0VQVUdyWEJvcGpYdlc1eng5Y2RHNnVjYUxSYUR0NDZpck5URWFxNlZwYjZhTFZhZnQweW5UVFZoM3o3eDhGZVdiNnZqOTE1S2dOZ1RNZVJVaFNMVENHblFyR3lCcjhTS0o2L0tJZW43V0xKc1ZXc1A3dVY2UGhZWGtTRlpidkFzTEZjYnA5UVB4SlRrdGd3ZW9YQkwyU0dydmlST200MVVXdlVCTHdNeE5iS2hpTjNUNkpXcTJoWXZoNmdLNHFmdW4rT1ZTYzNrSmlTeUpwUlMyaFR2UVVBeDZidnBlL2k3eG0rYWd3TGg4elJXM1JZK1B0RUVWd1FCRUVRQkVFUUJFSDRUMGxYcStnOHJ3KytvWDY2UXV5UFM2VWlSSWF1OVRwU29vQUxQNndjemZGN3AybGZxdzMzL1I5UXhMRVF3OW9NbHZwbDVDY3YrMkZCbHVmYmRuazNXaTNTTE9LUFoxcG1lUERzRVlmdm5HRDF5TVcwcjlVR2dPRFhJZHp5dVl0YW82YW9VeEcyLzdMZUlIZDN6ZWxOZEtyVFRpOEQrM1Bsc01qQkwxMStvbGZEcmdhTEM1cVltRWl6bFNQajNyRGw0aTRBekV6TktGWElsYTFqMStqRlBweHdQOE9PSzNzQjNYdGRNR2dtdWF4dEdkOWxORk42L0dKdzdtWERGdEJ2OGZmOHRPNVhiS3h5c21maUZreE1USkFwUEtqa1VsNWFJTzdvM1ZOTTJUNkxEclhic21Yc0dtbW1lc1kxdHFyV0hPL252cXc1dlpHOGRublpNSHFGdElBZzZJcGl4Zkk1cytUNytaKzhINE9XamZqa1luUi9kZnhrWktoM2ZsL0EvMXdCcjRKUWE5VFVMbVA4dWs3ZnY4RGlveXVsMTY0RlhSamZ4WGdCTmJOdmFUd3IwNVE4RHZKaTVZaEZkS3J6SFh1dUgrUzNYZk1vVjdRTU0vdE1wblBkOW5xejQ2MHNyWmpTNHhjR051L0RwdlBiT1hidk5PbHFGZkhKQ2NpZmVXYjd2bHRXYlVaU1NsS1cvVXhOVE9sU3Z3T0xqNnpFM3NhT2pUK3ZwSFcxNXRrZU0yTy8yZjJtMHJSeUkxYWNXTXRQN1ljYkxiQnV2cmlESSs4aldreE1UQmplWmdqVlNsWXg2SmVWekhuZ3hzUW54L00wek45b1pJNTFqcHdVZFNyQ3FwR0x5V1Z0eTVwUml6bDg1d1EzdmU5eXorOCtxZW1wcEtuU1NWZW5vMWFyMFdnMW1KaVlZTUw3QnlvbUpsUXFYbDR2MjlwZDRVSGVYSGtvVmNoVjcxejMvTzZ6OVpMdU84UGN6Snp5UmQxWU1IaTIzbmhKVUNZWXpUVC9VZ1h5ZkpqeDdxNlE2K1dCWjJabWFzYms3cjlRMmFVaUU3Wk1aODdlaFp5YWRkQm85STlHcTlITEE4K2dDQStnWktFU3RLcldUTys5eENzVE1EVXhwWEdGK3J5Smk2THR6RzdTT2FmMi9KWGN0ZzRrcGlUUllscEgzaWJHTWFCWkwzN3VNQko3R3p2cEdQa2NuTmcvZVR1OUZ3NW05N1VEZEs3YlB0dFlJdUhMbUdpMVd1MC9mUkdDSUFpQ0lQeHpiajZYTWVQS0VyWjNYWXBySHNPOHovK0tleThlTU9YU1FqWjEvaE0zUjlkUDd5QUlndkFYclBmWXpWSGY4MXdaOHVVemRvV3Y2NFQ3R1Z3THVsQ3hlUGxzKzBYRXZpYVBYUjVwMW1WS1dvcmVZbnFQZzcySmVoY3RMZTVvekxVbk4zR3dzZitzUXBkLytEUEtGQ24xbWU5Q042dHcvZGt0OUd6WVJhODQvSDlCcTlXaTBXb3dOVEUxT3N0WW1hWWtVWm1FU3EzQzBkNHh5OFh2TWt0S1NjYjNoUitsQ3JsS2VkYytvVTh4TXpXajdQczhYSlZheGN1WWlFOUdKR1RGTDh3ZlFEcGVWbFJxRlRLRm5ISkYzZlRpREl6NUsrUEhQL3daTDZMQ3N4MHJ4Z1MvZms1Z1JEQ3Rxall6dWowNlBvYVkrRmpVV2cwNUxhMHBtcTlJbG9YcGozMUw0MW1acHBRSzZ3bktSSjY5Q3FKYXBsbkQyVWxOVDhYTTFNd2dKdWp2Q0k5NVJlRThCVDg1by81TFJjZkhrS0JNUktQVmtNL2VTUy8zL0ZQVUdqVTN2RzVUc1hqNUxJdkg4Y29FUEFPZlVLTlVWYU9aNlZxdDlxdStKNS9RcDZqVWFpbSs1cCtrMVdxNTUzZWZVb1ZjUDFsY0QzNzlISHNiTzcySW5zemlsUWtjdUhHRUx2VTY2Qlg5UDBlcUtnMy9zQUJNVFUwcG5MZVE5TjBHdWhueWxWektaM2xlMEdXZTU4eVJVM29RS0h3ZG9nZ3VDSUlnQ1A5eG9naXVJNHJnZ2lEOEw0Z2l1Q0FJZ2lBSXd2L2U1ejBhRkFSQkVBUkJFQVJCRUFSQkVBUkJFSVQvRDRraXVDQUlnaUFJZ2lBSWdpQUlnaUFJZ3ZDdkpZcmdnaUFJZ2lBSWdpQUlnaUFJZ2lBSXdyK1dLSUlMZ2lBSWdpQUlnaUFJZ2lBSWdpQUkvMXFpQ0M0SWdpQUlnaUFJZ2lBSWdpQUlnaUQ4YTRraXVDQUlnaUFJZ2lBSWdpQUlnaUFJZ3ZDdkpZcmdnaUFJZ2lBSWdpQUlnaUFJd2pkTnE5WCswNWNnQ01ML3gwUVJYQkFFUVJBRVFSQUVRZmpQMm5CdUs1Y2VYZE5yYXplN0IrTTJUZm1mWFlOV3ErWGFrNXVFeDd5UzJyeENmT2o5NXhEaWsrTU4rc2NsdldQK2djWDRoei9UYXc5NkhjS1dpN3V5UGRmT0svc1l0R3pFMTdud2owVEd2YUhNOEdxY2xKM1RheCs4YkNSclRtL01jai9mVUQ5Ni9qR0lOM0ZSWDN6T3ZUY08wV1RLZHlRb0V6L1o5M25rQ3paZjNQbEZ4MDlKU3lFODVoVmVJVDRrcGlSOTBiN1RkczZoKzRJQldXNlBUWGlMZi9pemJQOGxwU1FiN0hmNHpnbEMzNFI5MGJYRUpiMmp6WXl1WEhsODQ0djJBeGkwYkFSOUZ3Mzk0djJTVTVXMG05MkRvM2RQR3QzV2RtWTNEdDQrOWxuSG1yQjFPblAyTFRTNnpTUGdJZFhITk9KbFRFU1creXZUbEVURXZ2NmlmMzlsUEFxQzhPMHkvNmN2UUJBRVFSQUVRUkFFUVJEK0NkZTlickh3OEhKV2pWd2t0Y1VyRS9CNzRjL0FacjMvWjlmeE5NeWZvU3QrWXYva2JSVEpXd2lBMk1RNFpBbzVaK1dYNk5PNHUxNy9lMC92cy9uaVRnYTI2S3ZYdnZQS1BuWmQzVS90TXRXcFdMeTgwWE9kZTNBSkozdkhMSy9GOTRXQ1FVcy9YU1RQbnpzZkoyZnNKemsxR1Z0clcweE5USEgzOHlBMVBZMmFwYXRKL1JKVGtyamxjNDkrVFh0bGVTeU5Wb05Id0VQV245dktyTDVmOXZEaHN1YzFyQ3lzeUdWdCs4bStteS91WU8vMVE0Ukd2bUR1Z09tOGpIN0Y1b3M3VWFZcVNVcE5ScG1xSkRsVlNWSktNbkZKY2NURXYwV1pwcFQyUHovM0tHV2R5M0JTZHBibytCaWo1MmhmcXczNUhmSUJjTVByTm0xcnRNcnlldjQ4dkp4clhqZHh0RFA4UE5KVWFRUkZoSEJqNFRsc3JJcEs3U3RQcm1mRHVXMnNINzJjWXZtY1AvbWVNeXc2c2dLVlJrWEQ4blUvZXgvUVBRUnc5L05neEhmZmY5RitvTHZXVnpFUk5LN1l3R0RidXJOYkNJOStTZE9LRFQvcldNbXBTbTU2MzJGbTM4bVltdWpQNTF4emVoTjF5OWFpY042QzJWekxCamFjMi9wRjExK2xSRVZPek5qL1Jmc0lndkR0RWtWd1FSQUVRUkFFUVJBRTRUOG5YcG5BbE8yektWWElGU2Q3Ujl3VkhnRDRQSCtLUnF2QjFOUk1hc3VzV3NrcTVEQzMvS3JYSWxONFlHbHVRVFhYeWxKYi9YSjF5R1Z0eStuNzV3Mks0REtGbk1KNUMrTHNXRml2ZlVUYm9leTdjWmlGaDVlemQrSVdnL09rcXRKNEhPekZqRDZUczd5V25EbXNtZEQxWndBOEFqdzVkdThVdzlzT29VVCtZbnI5Q3VRcHdKN3JCL25qMEZLODFzbklZVzZKdTBLT3MxTVIvaDk3WngwWDFiYisvemN0SUtnZ0pyWWlkaUIyZCtleDQ5Z2RSN0d4dTdzNzBHTXJCaFoyTUJLaUNES0FHS0NFU2pkTS9QNFlac3RtQnZWNnZmZis3dmZPKy9VNnIrT3MySHZ0WWZiZWF6M3JlVDVQQ2F0aVFqdXZZQitVS0dsUTJVRW9DL2dRU0dKYWt1aDRWVXRYcGxEK2dxTHZ2RnpSTWhRclZEVFBzY3JrTWp5RGZSaVE2L3ZKaTJWRG5JbFBUc0RsM21rc3pQTFR2bTRiWG9kSk1UTXh3OHpFbElMNUN4TDI1U014aWJHTTd2Z25CY3dzS1ppL0FGYjVDMkZsVVlpS0pTb2dWOGpaZGUwQWFSbnBHc2ZYMDRNL212UUU0TVBuY0NKaW8yaFN0VUdlNC9HUWVqR243d3k2MWUrb1VmZkEvd2tMajYyZ2JGR1ZBVHd0TTQzWmh4WWhrWHB5WnQ0UllaTkRKcGV4NFBnS2xBcUYwSGRzNXhISVpESnVQYjhEUUVaV0puOC9PRWZuZXUzWmQvMnc2RHdkNjdXalVva0tlWTd4V2JBUG1iSXNXbFJ2a21lYm5DaVVDdEl5MG5rVCtaWURONCt5YnVReVRJMU5TVWxQeGNqUUNHTkRJOTVFdm1YZjlVT003endLdVVKT1pHeVUwTi9JMElqQ2x0WWtwU1dUSmNzU3lsdldhRVpCOHdKRXgzM0d4TWdFZ0lMNUMrQVI2TW5Ud0dlNHI3ejgzWEZKcEo0TWJUMkFxZDNIaThxSGJCaERmVHNIcmVVTjdldi8xRFhyMEtIanZ3T2RFVnlIRGgwNmRPalFvVU9IRGgwNmRQeFBvVkFxY05vL24rajR6MFRIZjJiZ1drMnBoMWtIRjJpVW1abVk0cmZUNDdlUFJ5TDFvazZGV29KeEQ4REl3SkFtVlJ0eTIvY2U4U2tKRkRRdklOUjVTRDFwVkVYVFFGZlN1amc5RzNYaDR0T3JmUGdjcnVFcDdCdjZrb3lzVEJwV2RzeHpMT1dLbHFGYzBUSzhqdzVqOWRsTmpPazRuUG45blBpUzhKVkhBVS9wM2JpNzBIYjhnM09xY1dkdkNraWtualN5ZHlReE5aR0Z4MWNDOENZaUZCTWpFK0h6Z29HekdiSmhESEhKOFJybmZoMFdKUHA4MUdudmQ0M2dMOTYrSWpVampjWlY4alkwNThSQTM0QXQ0OVpTM0tvb1l6b014OHFpRU9mbUh4ZTE2YlZpRVBhMmRrenVPamJQNDl4Y2ZsRnJlYVlzaTN0K0R3R1Y4UjlVTWlRM3M0M1JBRVVMRnFGMitScEV4a1lSOWlXY3pSZDNzUG5pRG8xanhTVEYwZEdoTFFEK0gxNHpiZThjakF5TXVMandieUZhQU1EdmZRRG5IbCtpWDdOZVJNZC80ZTdMQnpnUG5NVjIxejI0ZWQvQ3JtUWxRR1ZFVHMxSTQzbW9Id0NwR2FrOEMvS21rNlBLVTEycFZDSlh5RFhHOGRqL0tlYjV6S2hSdGlveXVVenJkZXZwNldHZ2J3REErU2VYUmZlTzB3Rm5uQTQ0QTdCbStCTDZOZS9ObkVPTHlaUmxzZTN5SHJaZDNpTTZWaGZIRHV5Y3VKRU9DM29Ta2NNNHJ1YmsvYk1BNURQT2g4L1doeXcrc1FvcmkwTHN1M0ZZbysya3JtTXBhVjJjbFBSVVhyMS96ZVJ1NDBSUkVFbHB5WVI4Q21WV24ybGF5K2YxYzlKNnZUcDA2UGp2UkdjRTE2RkRodzRkT25UbzBLRkRodzRkLzFNc2RsbkZRLzhubkpwN21LcWxLb3ZxK3EwZVRxV1NGVmc1YktGR1AzMTlBd3dOZnU4eVdxbFU0aG5zdy9DMmd6WHFtbFZ2akhlSUx4R3hVWUlSUENvdW1wQ0lVS2IyR0svUkhtQmE5d21NNlRDY2lOaEkxcC9mS3FwN0h4MEd3QmJYWFJyOWhyY2RUTDFLZFFDVjRYYlUxa2swcjk2RStkbUd3Tk9QTHJEcHdnNmFWVytDamFVMVNxV1NaMEhlL0prdHlSSWQvNWtQbjhPWjFtTUM4U2tKRk1rMkt0N3plMGkxMGxVb1VxQXdCZ2FHZkUzNFNseHlQS2ZuSHFGS0tidnZmamY1alBQeEplRnJudlYzWHo0QW9IeXhzbm0yTXpZMHBvQzVKUmxaR1pnWW1XQmtZTWlDQWJPMXRrM05TT1BWKzljaVEvOC93dlBRRjR6YlBrMVVObVAvZk5IbnYzcE9wSGI1R25oSVBhbFF2QngzVmwzUmVxd3VTL3BTcjFJZGx2KzlEcGQ3cHhqVmZoaC85WnlFc2FFUktlbXBtT2N6QTFRYktEWExWV2ZWbjRzNWRQczRVWEhSV0pwYTRDSDFZbXpIRWNMZkp6ZHVYcmQ0Ry9XT2lzWExBN0RwMGs2MjV6Skk1NlR5V0ljODZ4enQ2bkoyM2pGaFBQYTJkaXdZTUV1b2YvSFdqdzBYdHRQUXZqNDdyK3dqK0ZNSXgyZnV3enlmdWRBbUxpbU9VVnNuMDd4Nll3RE9PN3NBa0pLUmlybUo2bHF6NUZrWUdSZ0JZR2hveEthTE93ajdIRTZ2UnQyUXkxVUcvRWNCVHdGb1ZyMEpoUXRZQStBVjhoeTVRczdZYlZNMXhxNVFLclNXNitucDRWaXBya2E1RGgwNi9udlJHY0gvUDBlaFZHam9YZW5ROFNOKzkrOUdycEFMTy9zNmRQeGZRNmxVb3Flbjk1OGVoZzRkT25UbzBLSGozOFJSOTVNY3YzdUtuUk0zYW5oRUo2VWxFL3pwRGNQYkRzTFN6UExmTXA3WDRVRWtwQ1RTMEY3VE83dDdnODcwYWR5ZGZNYjVoTEw3Zm8vUTE5T25XYlhHV285WHlzWVdnQ3VlMTBXZTVRQWhFYUhZMjlwcGxBTVV6NVl3aVl5TllzVG1pWlMyc1dYVG1OWENQS2xYbzI1c09MK05LOC9jR05sdUtFR2ZRb2hMamhmRzdSR29rakZwYUYrZkVsYkZjQjR3aStUMEZBN2RkbUY4NTVHMHE5TUtnQ1B1SjhpZno1eDZsZXI4Y0kxeHkvZXVWZ05sYmxyUDY1cG4zZERXQTZoc1cwbmxkVHgrbmZBM2Q3bDNtc1JVc1NSTFpHd1VNcm1Nb0k4aDdMb21scE1wYkdsTnYyYTl2anVPK25ZT0JPM3pRYWxVMG5obU93YTM2cy9rcm1NQWVCUHhsaTVMK3RJOCsrOG1rWHJ4THVvRFZjWnA5OHBQeTB5aldiWEdmUGdjenRsNXg2aFpyam9BN2kvdTQzUmdQbGNYbjZHVWpTMFNxUmVOc3Y4RzZuOG5wU1h6T2t5cTlUZWxSaUwxb2tHTzMzL2RDclZZT2xoc3NJK0tqMmIzdFlQMGJkcVQ2bVdxYWh3alBpV0J6WmQyMGpLSHJyZEU2a20zQnAxcG1rTjdYQ0wxb21qQklueUtpV0NMNjI2MmpWK244ZnU5NG5rZFVCbXZRZlY3UFAzb0Fodk9iOFY5NVJYa0Nqa0QxbzVnemgvVDZlelluaHMrdHpsNDZ4aVZTbFJnN2NobGdFb2F4dkd2bGt6ck1VRzBxZVFSNkVuVjBwWFpQRWFjV0hQWHRRT0VSTHpSV2g3MkpWellhTkNoUThmL0RYUkc4RHg0R3ZpTUpTZFdzM2ZLVnNybDBqNzdIcmQ4NzNMZ3hsR09PZTBWVFZRQVJtMmRUSDI3dW96cjlITlpsVWRzbmtpTnNsV1owV3Z5UHpSMk5XbVphVHdMOHZucDloYW01amhVckpObnZVS3BZTzdoeFh4SmlHSHZsSzBZR3hyOTByaHlNMnJyWkJ3cjFXSDhMeVRhK0dkd2xWempxdWNOOWsvZHJyWCs5TVB6WFBTNHlxazVtbUZWdVhuMVBvQWV5d2JpTW12L1Q0Zmk1U1kxSTQxSnU1d1kzV0VZVGFvMi9LVmpnTXFnTjN6VEJPeEwyUWxlRy84TUQvMmZNSFhQYk03T1AvWmRyYmk4eUpMTGVCLzlRYVB2cUsyVHFWeXlJclAvK0VzMDlxQlBJZGpiZnQ4alJNMnYzcWRxbXM1cVQ0K0dYWmpWUit5dDBXZmxVTW9VS2NXbU1hdTA5dHQvNHdqdDY3YjU2VVEwQ3FXQytPUUVZcFBpVUtMOGg3N0g4SytmNkx5b0QxdkhyYVYxclJZLzNlOC9pVXd1NCtQWGlGL3FXOXk2bUliRzV1OThydVlrTGptZVB6ZU5aMlM3SWZSc2xQZkM2VWVFUklReWVmZE0xbzVZUnUzeU5YNzVPRHAwNk5DaFE0ZU9mejBaV1JtMHJ0V2NmTVltdEt6UmpKVDBWRkg5azljZUtKUUthcFNycmxHbnh0aklHS1BmNkEydVRROWNqYlprajI3ZXQybGN0WUZJSG1YSGxiMkVSTHdGb0tHOUl3TmIvRUczK3Azb1ZyK1QwTWIvdzJ2T1AzRmw2WkQ1TktoY1QrdFlQc1pFMEdGQlQ5SXkwcWxVc2dKanQwM2hTMElNWHhOamlNbE9CSG5KNHhvajJ3MUZJdlhDeE1pWU90bmoxcTRIL2h5RlVpSFNBNWRJdlhDMGMvZ3BKNXVxcGUxeG1ibGZhMTFrWERTekRpNmdmZDNXREdzOU1NOWpWQ2hlanBDSVVOSXkwaGk4YmpUTGh5NmdSOE11N0wxK0dFVXUrWS9ZcEhpTURBd0ZTWk9jZEhCb3k2a0g1NGlNaTg3elhPV0xsYU5Idzg2OGVoOUFiRkljYldxMUVEWWNKRUZlV0pqbXAxYjJmTkdoWW0wR3R1eEwxVktWdWVwNWcwMFhkM0JuMVJYMDlQU0lpdnZNRFovYmxDbFNDdWYrTTRYai8vM2dISXRkVnVMY2Z4YWxiR3lSeVdWNGh6eG5iTWZoZ21kK3YyYTk4UXp5cG9DNUpYWWxLekpvM1VpOFEzeUZZNVMwTHNHOU5kZndrSHFLdk1SYjFkUk1VSG5ncHNxN2UxYWZhUlFwYUtOUmYvbVpHd0F0cy90K2pJbmdVMHlraGxTUGg5U0xCcFhyc2ZMMGVzWjBIRTRYeHc0YXgzcnM3MEhGNHVXRjM4OVZ6eHNzT3I2Q2JlUFhVOEJjdFNGVnlzYVdCY2VYVXpCL0FhYnRuVXVSZ2piWUZ2NG1EWFBQN3hISmFja2FjM3VKMUpNbVZScFMyYmFTcVB4dDFQczh5NXRXKy9VMXVRNGRPdjcvUkdjRXp4TTlnais5NGJMRWpXazlKdnhVRDVsY3h1clRHMmxaczVtR29TWXRVNVhKZUZpYnZGL08ycmp6OG9HR0VmemkweXZNT2J4SW82MkZxUVdlVys0Sms0bEhBUjZNMno0TmF3dXJINTRuTGptZXJ2VTc1R2tFejhqS1lNYisrZHoydmN1bU1hdUZDVkJPVEl4TXNMSW9wTmxYbHNrZDMvdGFqNXNsbDNIbnhYMUsyOWppNW5WTGE1c1dOWnFLZG1DN0xQNkQrSlNFSDE2VG1sRWRoakd5M1ZDTjh1dmU3cGlaNUwyemEyQmdpRVRxUlhUOFp5RzdkMTVjOHJpR3RXV2hQQ2VUUDhPS1Urc0lqWHduMm1HZmZXZ2hEMTQ5eWJOUFpkdEtISFBhS3lvN2R1ZHZmRU5mc255b1NvZE4rakdZS2J0bmFlc3VZdC9VYlJxRzVQZlJZVXpkTXh0SHU3cGt5cklJQ0pQbTJkL1kwRWlyY1hmbHFmV2NmbmlCM1pNMzB6STdLM2lHTEpQSEFVL3BreVBNTURJMkNxY0R6b1JFdk9IK211cy91ZXYrajkrbk9hL3Q0OWNJSE8zRVlYMHA2YW04ZU90SDM2WTk4dXkzeFhVWGU2OGY1cWpUWHFxVnR1ZjQzVk84RHBPU21wRkdXcVlxbzN4cVJocEpxVW5FSnNVUmx4eVBRcWxLVk5PaGJodjJUdGxLMkpkd2J2dmUwM3FPa3RiRjZlalFEbEFaK3BQVFU3NjdRZlU3OFAvd21xMnV1Mys1ZisvRzNlbFU3OXVZaDIwYzkwdkhlYjd0RVNZVzM0emcvK3h6TmZ6cnA3eFBwbFR5NldzRVp4OWZ3cUZTM3QrdnJYVUp3cjU4UlBveFdHdDlmRW9DUVI5RE9IanJHRjIxSkRVQ2xiYW1YY21LZVk5Rmh3NGRPblRvMFBGdm9mVzhybnlLaVFSZ3p1SEZlYmJyc2pqdlJJc0hwKzJnVGUyV3YyMU1Ib0dlR25yZ2VSRVJHOFdqZ0tkc0hMMVNWUDQ1L2l0S3BaTEx6OXh3cUZSYmE5OERONDlSb1hpNTc2NVpyUElYb3FSMUNXd0tGTWJJd0lpeVJjdFF0MEl0eWhZclE1RUNObHoxdk1IcGgrZjVtaGp6VGNjOGx4NTRUaVJTTDZxV3FveDVQblA4M3ZsVG8ydzFuZ1Y1TTc3enp6a3cyRnFYRU9sZjUyUlR0bzUycWNLMklxOWpiUlMzS3NicGVVY1pzbjQwUG05ZU1LaGxYeDZ0dTZIUnJ1ZnlnZGdXTHNtT0NSczA2cFJLSlFQV2ppQWxQWlZNV1NiQm45NVF5c2FXQWpraUJnbzFMUWpBNVdmWEtXbGRuRnJaM3RzQWoveWYwcVJxUTFJeVVuSEtsa2h4ZjZGYUozOUorTXFubUVqR2JwK0dpZEczdVhCeStnNmNlazBtU3k1anhhbDFuSHQ4aVowVE53bGU5WDd2QThpVVplRlFxVGF2dzROSVRFMmlmbVVIdHJ2dW9VRmxSekt5TXZBS2ZzN3hXZnNwWTFPS3RlZTJvSytuVDJ4U0hDRVJvZC8xRkFkdzg3cEp2VXAxdEJyQUFSNEhlR0JUb0xBZ0tlUVI2SW1CdmdIMWNxeGQwakxUZVBudUZYMmI5bUR0eUtYOC9lQWNZN1pOMFhCR2V4VHdsSTdaNjRsclhqZVplWEFCMnlkc29IMmQxa0ticFVQbTAyRkJMMXc5cmpHNTZ4aUNQcjBSUlhRZXVuV2M3ZzI3aURhSVV0SlQ4ZjhRU0dqa095NTZYQldkODJ0aURPK2kzbXN0bjlubnh4RUlPblRvK085Q1p3VFBnL3AyZFNsYXNBaEcvNEMzODlFN0owbEtTMlo2cjBrYWRkNGh2aWlWU3RITElEY3JUMjhnSXpORCtQd2w0U3ZHaGtZc092NXRndE81Zm51ZUJFcW9XdHFlc1IxSEFDb3YwMFV1SzJsU3RhRm9OMTBpOWFKdWhkcWNkeFluK3NpTlFxbWcxcVRHZVdZKy9oei9oYkhicC9MaTdTc0FKdStlcWJYZG9KWjlXZlduNWtReU5QS2RSaWlabXRpa1dQVDA5UEFLZm81WDhIT05laU5EUTlyVi9mYlN5NUJsTXJyRG45KzlubGNmWHZQMy9YT2taYWJSeUw2K0tEUkxqVXAzejV2WjJSN0F6NEs4bWJSTDdEVXRrOHZRMTlPbnkrSytvdklCemZ1SVhvZ0twWUlybnRlcFY2a3UwbzhoM3gyYjZOb01EQVdqMkMzZnUxeDhlcFdMQzA5Z1laYWZ0TXcwOGhubDQ3YnZQVG82dEtWdVJjMko3RmJYWFVLbWNEV3Z3NE5ZZlhZVE95ZHNFTHlVSHdWNDhEbmhpNGEzczVySEFSS2VCa28wdkpvalk2TVl2SDRVOFNrSjNQYTlsNmZCVmszaktnMDRPZnVnUnZtTVhwTjRIdnFTc2R1bXNIL2FEbHBVYjhMek55L0l5TXFrZ1gwOWxFb2xKKzZmWWMyWlRUU3FVcCtyUzg3K2ROalp6OTZuMG8vQjdMOXhWRlFXa2IzNE9mUG9BbGVlWFJmSzQ1TGprU3ZrM0h4K0I2OGNIaE5tSnFZc0g3cUFza1ZMYzl4cEgwTTJqR0hBbXVIY1hYT05nREFwSDZMRE1EVXh4Y3pFRkJNakV4NEhlTkNwWGpzY0t0YWhnTGtsQmMwTFlHMVJDTnZDSlFIVjMrV28rOTlheDl1blNYZkJDTzRSNkVuMU1sVUY3NGQvRlIrL2ZrSW0vK1lKNC9QbUJTWkd4bHJESGlWU0x3cmxMMERsSEI3N3hYTjQvRWlrWGxRc1VaNGJ5eTc4OVBtM1hkN0R6ZWQzTkRiUy9wbm42cHVJdDdSMS9yR2U0NVBYRXByTjB2UkdBYkN5S0lUUDFvZnN1cnFmQi81UEtGK3NyTloyamFzMElDWXhscVB1SjNQVktIa2E2TW42VVN0MFJuQWRPblRvMEtIalA0eFNxV1R0aUdYLzlISHFmV2Z6L0I5Rm9WVGdHZnljRWUwMDljQzFjZFQ5SkZiNUM5RzVYbnRSK2JLaHpyeDZIOERsWjI0MDByS3VDL2dReUZYUEd4UTBMNkExWWFZYU14TlRicTI0Skh3ZXNYa0NIejZITTZXN1NuKzhoRlV4cG5RYmg3V0ZsVWdQUENvdVd0QURWL1BoY3pnUFhqM21jOElYNmt4cFNpa2JXemFPWHBrdG9hSjk3Zm16eENYSGMvaTJDd2I2QmlTbUp2NVVuNnFsS25OMXlWbUtGZEx1NEtST252aEgwNTVhNi9YMDlEZzk5d2dBNjg5dkpTa3RHYmVsNXpTODlaVktKVmM5YjlDdFFTZkJRSnNoeTBRUzVNM2lRWE5SS3BUMGF0VHRwOFpjeXFZazc2SS9NR1gzTEZMU1U3aTQ0S1JvVGltUmVsR3JYQTFNalUyUlNEMnBXdHBlMEFQdjI3UW5QbTllWUdGbUlVakErSDk0emJoT0k1Rkl2YkFwWUMzb2dXdmpkWGdRbUJqL01RQUFJQUJKUkVGVXowTmZzaUhYaGt0T0hyeDZRc3NhVFlYclZLMFRDbkxpM21taFRVUzJ4RXhEKy9xWUdwdVNuSmJDYmQ5NzNQTjdTS3VhelFFSWpYcEhSR3dVemFvMTVzbHJDVFAyejJmN2hQVTB5N0c1RVJyMURzOGdIM1pNMkVDTEdrMHdOVFpsK0tieHdqckpPOFFYRDZrbjdpc3ZpOGJvL2NZWEEzMTlObzVaaFdFT2U0bFhpQy83cmgvV0tQZCs0OHVoVzhkMWV1QTZkUHdmNUgvV0NIN0w5eTZ6RDJvbU9zbUpUQzVqMy9YRDdMdXVYUTVqZUx2Qi9OVmpJcUR5TnR4d2ZqdnJSeTFISXZWQ3FWU0sycnA1M2FKWW9TSThmcTJaU2J4dWhWcVltcGlTa3A2Q1hDNUhYMThmUFQwOWFwYXJCa0JjU2p6NTg1bWpwNmVIVmY1Q1NLUmVER3Jaajg3WldaeDN1eDFFcnBEalBFQnNuSlpJUFZFb2xDdzl1VWJqbkRsSlRrc21LUzFaNjJUcG9mOFRwdStiUjVtaXBibSs3RHlteHFhaStyaVVlS2J0bVlPSmtURVRzN1hPY3FPYWJKelJXcmYwNUJva1VxODg2M05qWW1oTXI4YmFKd3hQWGt2WWRlMEFIb0dlZEhac3o3aE9JNmhSdHBxb3pmUFFseng0OVpqa3RCUmlrK0o0OGM2ZnlMaG91alhveEpheGF3Z01EOExTM0pLU1ZzVkYvZTc1UGFKMmhSb1VNaTlJaGVMbFJIVVNxUmVmNDc5dzNmczIxNzF2LzlSMUFEU29YSS9UYzQ4US92VVRzdzh1Wk1Qb0ZkamIyckhGZFJmbkg3dXlkZnc2NHBMakdkVmhtTWJrSkVPV3lZSmp5MFIvczhTMEpDYnVuTTdFTHFOcFU3c2xyaEkzR2xlcG42MExWNThocmZwckhjZXpJRzhjN1J4RUd1THZvOE1ZdW5Fc01ya2NRd05EenN3N1N0a2lwVFg2UnNaRk0vT0FNM0hKOGN6ck4wUHI4UzNOTERreWZUY2pOazhRRXBwNEJIcGlWN0lpMWhaV1JNWkdjZmkyQzJ0SEx0TUlpL3RkOTJtdGNqWEl5TW9RbGIrSkRNV21RR0gwOWZSRmRTRVJvVmlhV1dDZXoxeFVudFBJVzdkaWJRNU1VeVZoc2JHMFpzM3dKYUpqUC9CL3dwVm4xM0hxTllXS0piUlBMQWUzN01mZ2x2MjAxZ1dHQndrWjVKOEdQcU5hYVh0UlJubFFHVjIxaGNmK0toMGQyZ21HZDZWU1NlMHBUUmpVc2kvVGU0cU56K21aNmRTWTJKQlJIWVl4cXYwd3JjZVNTTDBvWHFnWWoxOUxmdnI4OTE4OTF2QkUrV2VmcTZWc1N1S3gwVjBvaTB0SllQMjVMWGlIK0RLdHgwUzZPSW9Yai9mOEhsR3hSSGxLWlc5VWdDcmNXVTlQRDBtUUZ4TTZqeElXZWpLNWpBazdwN044NkFLS0ZTb3F0SisweXdtbjNsTUVZM25ReHhBNkxPejFReThiSFRwMDZOQ2hROGUvSGowOXZSOTZEUCs3Q1F3TElqRlZ1eDU0Ymo3SGYrSG9uWk5NN2paV0kwSU9WSE13YXdzcmplak10TXcwcHV5WlJmVXlWWWhQU1dESSt0R2NkM2JKMDd0WGpWd2h4eXY0dWNpd3JkWWJsMzRNemxNUC9QQnRGL2JkT0VKa2JCUUE3ZXUycG5POTlqU3Qxb2h6ank5UjJOS2FHbVUxSFMzK0VWYWQza0FCYzB2YTFXbk4yNmdQUDkwdnAxUkwrTmRQcE9hUXZIbng3aFZ5aFp6Q2xsWUU1WEJ1S2xxb2lNaXorRTNFVy9aZFA4eUJ2M1ppWVpxZm1LUllVZlMxaDlTVHlOZ29lalRvTEpSNUJ6OG5QVE9kNXRXYlVNRGNFaXZMUWh5NW5kdDU0aHMyQmF4Wk5HZ3UrNjRmWnR2bFBYUjJiTStLb1FzMW5JVThBajBGNlJHMUhuaGlXcEtnQjM3Rjg0YmcrUitURk11YmlMYzB0SGRrLy9ValA5eUkySDN0QU5ZV1ZuVFZJbDBDcXQ5QWRQeG53WkN0R29QS0V6eW5aM1ZFYkNSRkN4WVJITGhHdEJ2Q2dadEhXWE4yTXkxck5FTlBUNDlIL2s4eE5qU2lrYjBqZXZyNm5KeDlnQlAzem5MazlnbGNadTBuUzViRnBKMU9GQ3RVaEVQVGR3bHJWMzE5QXhKU0VsRW9GU3o3ZXkzZEczVFdXSCsxcU42RTRQMis1TVpENmttMU1sWG9VTGVOcUx4TjdaYk0rV1A2ZDc4YkhUcDAvSGZ5UDJzRUwybGRBdWZzYk1Ydm96K3c4K3ArWnZhZVF0RWN4b3ljWEh4NkJiOTMvaXdhTkZmWTVWVHZEQ3FWU3VZZVhreEQrM3JZbGF4SWoyWGZRdk1WU29YSWtEWnBsNU9RelZqTjlXWG5zU2xRbURsL1RLZlhpa0VzRytJc1RNNWtjaG45VnY5SjliSlZXVGJFbVU4eGtYejhHaUZNTmdMRGc5aDBZVHRieHEwVlNYWWtwQ1FTR0I1TSt6cXRSUzkyYmJ4Ni8xcjBVZ0tWUHZYNjgxczVmTnVGSWEzNnMzandQQTNkdXcrZnczSGFQNTh5UlVxeGE5S203eHJreHUvNGl5Z3QybWx2bzk2anA2ZEh6K1dhY2daZDZuZGt6QSs4dnRYTU9yaUFLNTQzNk5lc0YydUdMOEhDeklJc3VVeW9WMmZQOWc1K3p1TUFDUkd4a1ppWm1CTHlLWlRJMkVpbTk1eEUrV0psbVhsd0FRM3RIZGt5OXR2R3dRMmYyeHh4UDhHS0VndEZtbnBxWEQydVlWdTRCQzR6dFh1NzU0V0ZXWDZTMDFNWXZYVXlvOW9QcFl0akIrNi9lc3oyeTN2WlBYa3pmdS84ODl5ZEZ6eXBzeWMwQ3FXQ3FidG5VYVZVWmFaMEc4ZUZwNWVaZFhBaGg2YnZ3aXZZNTd1NjhoS3BGMk03alJBK2U0ZjRNbTc3Tk5yVWJzR0NBYk5vUGE4YmE4NXM0dFRjd3lKRCtYWHYyOHc5c3BnS3hjdHpiT1krYkN5dGhib1BuOE01KytpaTZEek5xalhtdnQ4ajd2czk0cHJYVFl3TWpkaHdmaHNBSFIzYUVoZ1dSR0JZRUFEbXB1Wk02RHpxdDkyblpZdVcxdEM0YXppakRUMGJkV1Z1WC9FRXA5ZUtRZFN0VUl1dDQ5WnFIRitkVVI1VVJ1aTg5TjhsVWs4S1cxcm5hUUQvRWVyTklUV2Y0Nzl3eisrUjhObkV5QVMvblU5LzZkZy93L2VTTTNtSCtKS1Y3Y21oamJUTU5QemVCMkJwWnNHY1E1cXlUZHBRS09WOFNZaGhZcGR2ZVFGKzEzTzF1RlV4VXRKVE9mdjRJdHN2NzZWZDNkYmNXM09Od2psK3I2RGFXRHAwK3pqeHlRa2NucjVMdElHV0tjdWlzMk43Zk4vNmNYU2VhckVpazhzSit4TE9tNGkzd205TnFWVHlMdm9Ecjk2L3h0QkE1VTNTcjFrdm5IcE5GaG5XZGVqUW9VT0hEaDMvV1o0R2VqTDNPMUlvMnRnL2RadUdidkR2d0VQcXBhRUhucHlld3BIYkxrenNPa1kwLzE1NGZBWFdGb1VZMVY1VDZsRjlyQWIyWXFtVExMbU1HZnZuOHlYaEswZWQ5cEtlbVU2UFpRTVl1bkVzNStZZkY2M2gzRi9jWjdITE42OWZ1VUpCY25vS2U5d09jY1Q5aEZDK2IrcDJ2SUo5UkhyZ2toeDY0SjlpSXVqZnZEZEdCa1pzdUxDTjlTTlhDTjY2MTcxdjA2NU9LOUYxL2FOYzhyaksyY2VYT09xMGw2RHdZRndsMTBoTVRmeGhJdE16ank3eVBQUWxTd2ZQdzhUSWhMNnJobWxkbzQ3ZklWNGZ1TXpjTDZ6UDVRbzVzdzh2b2wvejNyU28zb1FsSjFiajl6NkFDODR1UXZ2TmwzYlN0Rm9qcXBXcElwVGRmZm1RaWlYS1U5SmE1V3psNW5tTGpLeDAvbXlyR1FGdy9PNHA0cExqa2NtemNIOXhqNjNqMWdqT0tobFpHU3c0dHB3cDNjZFJ3cW80UG05OEdkOTVKQXFsZ21kQlB2UnYzZ2ZQSUI4SzVpK0FYY21LZUFSNjByMkJhZzM3VE9xTmJlRVNsQ3Bja3FmU1o0eG9OeVRQNzhvN3hKY3J6NjZ6YU5BY3JSc3U2bXN5TkRDa1dYVlZna3UxSHZoUnA3MjB5RTV1Q2RCNzVSRFJYTmpDTkQ5OW0vYmk0SzFqdUwrNFQ3czZyWGp3NmpIMUs5Y1R6dVZRc1E2UnNkRk0zajJUalJlMkU1TVVSMHBHS2x2SHJSUDlkZ3BiV3VFUjZNbmU2NGNKK1JUS3ZpbGJoYnI5TjQ1dzRlbVZQSzh4L010SDlQWDE2YlNvVDU1dGxnMXh4dEZPNXhHdVE4Zi9GZjVuamVEVlN0dFRyYlE5b0RJbzdyeTZuemExVzFJbFc4c3FKeW5wcWF3OHRaNFI3WWRxelFhOTY5b0JucnlXQ09IdWdYdS9HYTgyWGR6QlBiOUhCSVlIVWI1WVdlcVVyeWxrTHM2TmVtSnc2dUY1NFNXNzl0d1d2aWJHQ3J2dkhsSlB6RXhNcVZtMkd1bVo2VXpkTTV2ZWpidHJlTkJLZ3J3dzBEZGd5N2cxR3Q3YnVSbXhlU0wycGI3SkdzZ1ZjbnF2R016WHhCaDZOT3hDdVdKbE9IWkh2RXVkSmN0aWo5c2hEQTBNR2RDOEVXY2VmWk05YUZlbkZhVnR2b1hYS1pWS3V0VHZvT0hGbVppYXhJSmp5NW5ZWmJUby9HcHlHcUUyWE5qT3Z1dUhjbnhYQmZEY2ZBODlQVDJVU2lXM2ZPK3krcy9GZ3BmNDZLMlRhVnU3SmIyYjlHRFR4UjFjZWViRzNUWFhHTnRwQkdNN2pXREN6dWtZR3hxTERKMzZldm9NYlQyQVV3OVVVaXFteHFZODlIK0Mwd0ZuTm8xWlRZK0czM2J5MVdUS3NyanU0ODZnbG4wMXBFbCtoRndoWjlDNlVXUmtaVkMrZURuT1AzRmwyZDlybWR0dkJ1M3J0R2I4anIrb1ZLS2l5QXRCelUyZk85aVZyQ2hJUjh3L3Vvelk1SGpPVE41Q1FGZ2c4NDRzWmZIZ3VWaGJGQ0l4TlNsUHo1TFFxSGQ4U2ZncWFQZWR2SCtXeFM0cm1kQmx0R0E0WHpSb0RsUDN6R2JjOW1sc0c3K090MUVmV0hscVBUNXZmQm5YYVNTVHU0M1RTSklhL3VVajd6K0hhWnp2ZFppVXQxSHZBV2hrWDE5ckcwRHd0ditkOTJudXR0M3FkOVQ0bXlxVlN1cFZxa3ZyV3MwMStzUW14VEZ3M1VocWxhdk9zaUhPNURQT1I5REhFTzY4ZktEUjlvYTNPL2xOemJYS0FIV3ExKzZIU1R5UE9lMURxVlJ3NHY0WjFwN2RndGZXKzRMVzRyUzljMGhKVC8wcHpjaGY1WHZKbVNSU0x5ek5MS21pNVo0RlZmSWptVnpHclJXWEJFUHpBLzhuM0hwK2g1WER2aG5GYi9pNDR4M3luQVVEWnZNbE1ZWlQ5OCtLTmhWKzEzTjFqOXRCTmw3WVRwWmNSdEdDUlFpTmZNdTQ3WCtoVU1wUktCVElGUXFVU2dVS3BaTFU5RlMrSnNiUWIvVndkazNhSkd5Y0dCc2FNZWVQNlVUSGZ5WXRJeDFRTFU3ZVJJYXlkTEN6Y0s2TEhsZDRGT0RCcHRIZkVxcHFTL1NwUTRjT0hUcDA2UGpQOHREL0NXbVphVCtWVSthKzN5T2VCajdUaUFiOVhVaWszL1RBcytReVR0NDd3N2JMZXloUzBJYkozYjdsV0RsNDZ4ZzNuOStoZi9NK1d0ZDNDcVVDNzVEbkl0bkc1UFFVeG0yZnh2TTNMem5xdEVjd1JHNGFzNHJ4TzZZejg0QXpleVp2RVRiMHJTMnRCTWxOZ0x0K0QwaEpUMkZxdGhTS0dydVNGZGwrZVk5SUQ5d2oyd3NaWU1HQTJRQ3NQck9KS3FYc2hIVnU4S2Mzdkh6bno1eSsyaU5JZjRZSC9rK1lkWEFCazd1T3BVWDFKaFEwTDRCY0llZjQzZE5NeWlNeUdWVFJqQnN2YktkQzhiS1lHSm53UGpxTXFMaG9Ea3piSWRMdHpvbWIxeTJXbjFvbjBsamZmZTBBc1VteE9QZFhPZXBZbUZrUTlERVlwVktKbnA0ZTkvd2U0aFg4SE5kRnAwVEh1dnZ5QVcyemRieEJ0YTd2NE5BV213S0ZOYzRiRVJQSjRGYjlNRFUyNWVLQ2IrdndERmttWTdaTnpYYm9Nc1B2blQ5WnNpeHFsYTlCd0lkQWt0S1NxRzlYbDIyWDk5Q2djajB5c2pMd2UvZUtrZTJIRVBReEJQY1g5MmxvN3lqeUNOZEdURklzMC9iT3BscHBlNForSitIbzNaY1BjS3hVVjloSXlVc1AzTytkUC8xeVNjd01idFZQbFREVlhqVk9ENmtYVHIybmlOcDByZCtSdXk4ZnN2UHFmdklaNStQQ2doTWFFcEVWaTVmbnpLT0xiTHl3bldWRG5FVVJtcVZzU3RJclY0Sk1oVktCeTczVHhDY25rSnllZ3BtSktSbFpHUXhvcnQwUVhyblU3OS80MHFGRHgzK08vMWtqZUU3VWVzTHB1ZVFTMUJ5NmRReTVRczVvTGFIL3o0SzhoWVFjdVY4aWJ5TGVzdmY2WVp4NlRlWjFtSlEydFZ2Zzl5N2d1MlBwN05pQitPUjRRSlVOK2V5amkxeFljRUlJcjVKSVBhbFhxUzZHQm9Zc1BMNENnQ1ZENW1rY3h5UFFVMlY4enFWbnJZM3dMeDlaTWV5YjVJU0J2Z0ZMaDh5blVva0t0Sm5mRGM5Z0gxSDRseHExUElRNjFDaytKWUhJMkNqYVo0Y1RwV1dtNGY4K0VJQmlCVFU5ZDZQanZ3QlFwMEl0cmNmL21oQkRabFltbFcwcjBhMStSNXBVVlJuSVZwM2VTUGxpWlRsMCt6amJMKzlGaVpLRWxFUVd1YXhrNmNrMUxCdzRHNy8zQVRTcjFwanVTL3VUa0pySTZ1RkxSSVlvenlBZlp2V1pxdHJKUDdRSVdiYlhlRnBtR3RYS1ZHWHVZWlc4eGMzbmR5aGhWWXk3THg5dzkrVUQ4aG5uWSsySXBjSng3cjk2UkdKcUltMXJ0OHd6ZTN4dURBME5NVEUwUmlhWDhUYnFQUVhOQzdEanlqNEN3NE1ZMUxJdll6cjhLV1Qyamt1T3A4TkM3UVpkZFRMQWdBK0JuSHB3RGlNRFE2cU9yNDlDcVdCRXV5RU1hejJRL1RlUFVpaC9RU3FYMVA3eVZoazBMYWlhYldndVd0Q0dIUk0zaWtMQ3VqZm9URnhTUEl0UHJLTHQvTzVFeEViUnNrWXpicTkwRlcxMjVLUnB0VWFpVU5QUDhWL1llSEVIQnZvR0xCZ3dteFduMXBHU2tZcXRjUWxHdGgrcTFhaWRtMy9tUGdYd2UrZlBnMWVQaGMrV1poYTQrOTdEUFpmV3VhVnBmcnlEbnhQMjVTUDltL1VXeWsxTjhsR3VhRm5PUExxSTlHTUlCNmZ0NFBhTGUveDkvNnlvdjB3dUp6citNOVlXVmlJdFBEVjFLOVRpVXE3RUs3a1ozTElmUlFyYThEaEFRaU43Unl4TkxRRFZwTTFENnNta0xubFA4SDhIUXBJakxZWjJWV1ozaHp5OWQ5UjY0S0NTMVFFNC9mQThDU21Kd21lQXZ4K2N4ZFRZVkNqN28ybFB3WHZuZHo1WGkxc1ZvMWZqYmhUS1h3aFRrM3prTXpMQjBNQUlZeU1qRFBVTk1kRFh4OERBRUgwOVBmVDE5TkhUMDhmbDNpbEdiNTNNaFFVbmhFWFI1V2R1bkhwd1hqaHVTRVFveG9aR3pELzY3WG53THZvRENvVkNWT2JjZjZiSUMwaUhEaDA2ZE9qUThaOUhJdldrZWZVbWVjb0Y1dVNoL3hOaC9hVU42Y2RnelBPWi8xTFVsMW9QL00rMmc3amtjWldORjNjUUZSdkYwRFlEbVpMREFIN3F3VG1XLzcyTzRsYkZPUFBvQXYyYjlkTElHUlR3SVpERTFDUkJMdkhKYXdtTFhGWVNuNXpBVWFjOTFNK1JETDZqUXpzR3RQaURVdy9Pc2V2YUFjRjRYS2Q4VGVxVXJ5bTB1Ly9xRVk1MkRvSWNuQnIxV2lXbkhuallsM0QrNmluZVZGQWx5dnptNUxEdDhoNXFsSzFHNHlxL3BnZCs4ZWtWNWh4ZVJJOUdYUVNEYWExeTFhbFl2RHk3cngyZ3MyUDdQSjFOanJpZjRIUENGdzdQMkMyTXpjVEloT2JWbTJnNDlLaDVIUjRrNkcyRDZqdmRlZlVBcCtjZXhzeEVWV1p2VzRtVTlGUSt4a1JRS0g5QmxwMWNTMGVIZGlMRCt2dm9NTjVGZnhBY2JkUkpLUzNNTFBBSTlPUlRUQVJwbVdsVUxGNkJqS3dNQXNPRE5PYkFjY254ak4wK2xiamtlRTdOT1V4aFMydE9QN3hBbGx4RzlRbXE3N2hhbVNwWW1sbmlJZldpZjdQZWVJZjRJbGNvY0Q3NnpWbGs2UkRuYkQzd3dsUW9wcm14RTVjY3o3QU5ZMGxPVCtIWXpIMGEwZUJxWXBQaThIbnpRdGdNVUgyblh0UXNWMDBrMmVJZDRpdm9nZWVrZkxHeUxCNDBGMUJKRXFabnB0TktTeTR2OWJyQzFEaWZLUEpZalRyZmttT2x1Z3hxS2JaOXFMM24xWHo0SE03TWc4N1lGQ2pNNUs1am1YOTBHUWVtN1dEb2hyR1ltNXJuS1ZVSnFrU1pqL3lmVXI1NHVUdzNUWFRvMFBIL1B6b2pPQWhKUVVJK2hZcGUrZ0J2SXQreTQrbytsZzZlcjdIcitEYnFQV08zVDZWTWtWSmtaR1dJSmo0eXVZelpoeGJTcDBsM0VsT1RxRkcyS2lXc2luTlo0cVp4L3EydXV6bHdVNXkwejFWeWpaVDBWQXowOWVteGJBQUFJOXNQRmZUQUUxSVN1ZVoxazBvbEttS2dyL2xubEVpOTZPellYc2dhblJkdkl0Nnk3ZkllalpkU2c4cjFCSjIzYy9PUGk1Sy92SWw0UzlDbkVBM3Y4elZuTjNQbG1adndQWGdHUC8raG5uUFJna1ZZY0d4NW52VzltM1JqemgvVGhkRERMNGt4dkE2VE1xL2ZEQ3pOTExBZFdSSTNyMXQ0aHp4blVmWkx0RWJaYW55Ty84TGlFNnZvMzd3UEN3Yk1Fb1g1Qlg5NlEweFNMQTN0Ni9NNS9vdkc3bnRTV2hJVzJVYkg0Ym5DMDRybTBzMjc0NnZLNXYzSEt1MGhpZHBZT0hBMm85b1B3OFRJQks4dDk4bVN5eGl4ZVFJZDZyWmgrZEFGQUFSOUNpRXVPUjYzWmVjcGs4dlFuSkdWUVlQcHJZUUpicWtpdGh5ZXZoc3pFMU5tSGx5QXZXMGxGZzVVZVY5SXBGNDBxRnhQbERFN0p4S3BsMGdQUEhlVyszZlJIN2ptZFJNM3I1dUFhbEtrVkNwSnowekhOOVFQU3pOTHJSc1lhb0kvdmVIWW5iKzUvTXlOWWEwSGNtWHhhWGE3SGNTdVpFV2MrOC9rNEsxamRGNzhCNDNzSFJuVGNiaWdDYWVOWDcxUDFUd0w4dGJxdFozN2VoTlNWSWwxaHJUcUx6YUNHNXV5ZTlJbW5JOHQ0NnJuVGFMalB6TzU2MWdtZHgwck9zYjlWNDhadm1rOHArY2QwU3BsYzhuaktuZGVxTVlSL3ZVajZabnBWQ3J4TGJtTnZyNCtFenFQSWlFbGtVZitUMWlaSTltczM3c0FFbElTYVY2amljWnhmNVdJMkNqaXNqZmUxSGdHKzlDeGJsc0N3cVNpY3JsY2h0KzdWd3h0TTFCVVoybG1JZHozRXFrWGplMGJNRzc3WC9pOEVXdnZ0WnlyR1UxeHcwZWwyZDJ0UVNlMmoxLy8yNTZyYXRyV2J2VkR2Y3ZjYkJpMWtoZHYvVVFUM09wbHFqS2xlK0hzNzBIT241dkdzMzdVY3BGVy9LZ3RrNWpYejBra2cvT3Y4aHJUb1VPSERoMDZkUHdhNnVTSFExb1ArR0ZiaFZLQlJPck4rTTRqdGRaN0JUK243K3BoYkordy9wZU00TzR2N3BPWW1zaVIyeTRrcFNYVHJVRW5aczg2SU9odVo4cXlXSGw2UFVmZFR6S2oxMlI2TmU1RzIvbmRjVHJnelBWbDUwVXlGUS85bjJKdFlVWEY0dVdadG5jT3JwSnJOSzVTbjVPekQ0cGtNOVVzSERDYkp3RWVQSG50d2NRdW96WG00R285OE54ZTRBcWxBb0RMaTA4TGpsbzU5Y0RWcEtTbjR2OGhVUEJtOXdwK3pqV3ZtK3pOSVZmeHM2U2twN0xxekFaTzNEdkQ4TGFEV1p4RCtoQmcxaC9UR0xkOUdpTTNUK1RZekgwYWY0dllwRGgyWFR0STM2WTlxWnJ0Zk9NaDljS2hZdTA4RGVDZ01wU3I1VEJ2K0xqejE3NjUxQ3BYbmNldkpiaEszUGlTOEZXSWNwV0dCM1BoNldWU005SlkrYWQ0RFh6bjVYMHN6U3dFT1ZVcmkwSWNkZHBMWW1vaTNlcDNZc3kyS1ZRb1hwNjJ0VnZ5K0xVSGx4YWVGRzI2Qkg5Nnc1aHRVeWh1Vll6ejgxMkU5WTdLTnRDWEFjMzdzUFRrV3VwVXFDSFNBdytOZk1mMG5oT0ZwS1pxRmg1Zm9kVUwvTlg3QUNic25FNWlhakxIblBacU5aS3J1ZXAxQTZWU1NmdTYzK3dORXFrbjNYTkYya3FrWGhyU3E3bTU4K0krcFFxWEZNMmhGVW9GUzArdTRjekRpMHpxT29hZFYvZmpkTUNab3pQMkNIOTc5eGYzbVhuUUdUMDlQWjZIdnVCdDFIdXRTZXlUMHBMWjQzYVF3N2RkR05sdUtGTjdUR0Q5K2ExVUwxdVZ4bFVhc0hqd1hKeVBMaU13TElpNS9XYVFQNSs1cVAvVHdHZU0zVFlWZlgwRGt0S1N1TERnaE1aNlZJY09IZjhkNkl6Z3FCTDNGU3RVRko4UVg1R01Ra1pXQms3NzUxT3ZVbDBHdFBoRG85L1liVlBwMjdRbjc2TEROQXlCcTg5czRtdGlMUFA3eitUUGplTnBhRitmOHNYSzhpa21rbmZSSDBRNzFGM3FkOGhUV3pnbnhrYkdiSFhkVFVON1J3cVlXN0pyNGlhR2JCakRnWnRIbWRobE5GOFNZMGhKU3dGZzA5alZHQnVxUEIyL1I5WFM5blJ3YUl0U3FlUjlkQmhGQzlrSU85MFNxUmY1alBOUnEzd05VWjhkVi9meEp1S3RwZ1NMMUZNMDhXbFJ2UW5QTnQvOTRYWDlJN2pjUFVVSjYrTFVxMVNYNUxSa1NsZ1Y1OVNEODlTclZBZkhTblZWMmNIVGtnRFlOM1ViN2V1MEZ2V1hLK1RjOUhGSFQwK1B5YnRuVXE5U0haWU0vdVpKL3l6SW0yRWJ4M0oyM2pGcS9zUU9iNy9tdldoZnQvVVAyd0U4REhqS1VmZVRvakVwbEFwbTdKK0hVcWxrMjRUMUdHUm5wVlpuNjY2cXhVUGE3NzAvV1hLWm9BZHVhV3BCOCtxTm1iaHpCamFXMW13ZnZ4NTlQWDBVU2dWZXdUNVVMRkdCbGFmV2F4M1RJLytuVE9xbU11SXFsVXJlZnc3RDc1MC9MOS81STVGNjhqb3NpR0tGaXRLdFFTZDJUTmlJVFlIQzdMOXhoQlAzempCdDd4ejA5ZlNwVkxJQ1ZVdmJVNnB3U1JwVXJrY3hxNks0Kzk3RHplc1dyOE9rOUd6VWxXdEx6d21UMGVqNEwzUjJiRStEeXZWb1VMa2VvVkh2MkgzdEFLTzJUS1ppaWZKTTdES2FiZzA2Q2QrRm1sKzlUOVdNNlRpY01SMkhhLzhlQXA2eTkvcGhFbElTYVZDNUhxTTZES050cmcwQlVDVlRXdlhuWWlaMUhTdm8rZVhtUjVuV2V6YnFTczlHWGZtYUdFUHJlZDJZL2NkZldoTk1xcjNGT3pwODg4cC82UCtFSWdWdHNMZlZMa1h5SzB6WlBVdkRXQTF3K3RFRlR1ZVFPY3JKb1Z2SE9YVHJ1UEI1Zk9kUnpPMDduWlQwVlB6ZUJ6QzIwd2dXRDU2TFVxbmtVMHdrTGVaMHdtM1plZXl5a3pRRmhnZlJiV2wvSHEyL1NmSHNrRVY5ZmRWR3pPOTZycXB4ZjNHZnYvYk4wWmpNYWtNbWw1T1dtY2JONVJmcDBiQUxBUGY4SG5MVjg2YW9YVXA2Q25LRm5NY0JFbUVTbmluTEpEVWpEYzlnSDE2OGZTVzBQZmZZRmVmK013WHBJaDA2ZE9qUW9VUEhmeGF2a09mSUZYSlJndm04K0ZIU3loMVg5MUszUWkydGVZTitSR1JzbEpBL3BXcHBlNXo3enhTdFB4NEhlTEQwNUJwVm92RFJLL21qU1E4QUpuWVp6ZVpMTzFsN2JndUxCODFGSnBleHhYVTN1Njd1eDlqSUdMLzNBZFF1WDRPT0RtM3BWSytkMW5NRG1PY3o0L0NNM1pTMktTVXlLQ2VrSkJJWkY0VnZxQi9KNlNtOGZPZlAxRDJ6K2ZqMUUrRmZQeks0VlgvKzZqRlJaR2grL0ZvaTZJR3I4UXoyVWNsZFZIWWdLUzJaNmZ2bjBxNU9LNDMxMmZkUUtwVmNmbmFkZGVjMkU1TVV4OXFSeTBST0ttbzYxRzNENEZiOU9ISHZETjJYOXNkNXdDejZOTzR1WE5mSzB4dklrbVV4cy9jM3FaaG5RZDRNYnBsMzFIUlVYRFFmUG9jTGYvdlAyVkhNVVhIUlBIajFtS0lGaTFDa1lHR3FscTVNYkZJc3U5ME84dkx0SzA3UFBTSktraWxYeUxudzVETHQ2clFXRE50bkhsMWsyY2sxckIrMUFxVlNpV2V3RDROYjlTY2xJMVVWNmF4VUNzbnBqN2lmWVBXWmpmUnMxSTBWd3hZS250bEtwWkpNV1NaOW1uU25acm5xdEt2VGttYlZHdU1aNUVPaC9BV3hLMWtSdTVJVkFjM2ZnSWZVVTZRSG5wNlp6dGJMdTlsMy9RaGxpNWJHZGRIKzc4bzN2b2w0eXpiWFBiU3UxVUtJREZicmdkOTZmcGZuYjE0S2JZTS92YUY1OWJ3ZGVPS1M0N244ekkzQnJiNTVZVWZFUmpIdnlHSmVod1Z4ZHY1UnFwZXBTbVJzTkJlZVh1YitxMGUwcU5HVWZkY1BzL2JjRmdhMitJT1dOWnN4ZHR0VXB1K2JpOHVzQTRJRDNKZUVyeHk3ZTRxajdpZW9iRnVKcy9PT0NSR2FIb0dlTk02T05CL1dlaUFHK2dZc2NWbkZGYy9yakdnM2hLNzFPMUt4ZUhua0Nqa3o5czluV284SmpHdy9GSWVwelFtTmZLY3pndXZROFYrS3pnaWVUYnM2cmJqdzlES0xCOC9Eek1SVTllTFpQNCtZcEZnTy9yVlRhNSt1RFRveXVldFk2azV0eHNLQmM0VHl5OC9jT0hibkpPZWRYVERVTjhEdjNTdW1kQjlIelhMVjBkUFR3OTMzbnNnWVY3RjRlZEJ1VHhOeDdvbXJvQWNPS3NtSmxqV2FjdkhwRlNaMkdjMllyWk5GeHBkZjRmNGFOMkdYVnBLOU81NDdCRW9pOWFKYkEvRkVUKzFSTVZoTFNPR0dDOXZ4ZStmLzAyTW9sTCtnMXFTRW4ySWkyWHY5TUd0SExPUENFMWZtSGxraXFuZVZ1T0ZRc1E3clJxbkN2WElhSVJOVEU1bDVjQUVTcVJlSnFVbllGaTVCMnpvdEtXbGRnanN2Vk43Y01vVWM1NlBMY0toWW15OEpYNFh5bkxTbzBWUzBLKytRUSsvc1IxeVNYTVBlMWs3azJlRjBZRDRmdjM3Q1plWUJVdE5UZVJNVFNyVXlWYkk5dUxWUHRpVlNMNUVldUVLcFlQYWhSYnlOZXMvWitjY0VqNURYWVZJU1U1T3dOTTJ2VlhzN0xqbWUrSlFFR3RrN0VwK1NRUFBaSFVsTVZXMGdWQ3RUaGViVm03Sjg2QUxxVnFndG1oalA2RFdaS2QzSDgvRFZZKzc1UGNKRDZza2xqNnNVdHJTbWYvTStITHgxakFldkh0TzlRV2YyVGQwbThqejVraGlEcVhFK2VtZHJ0d05VS0ZhT0RhTldNcW5yV05hZDI4S09LL3RvVzZlVlZxUGxyOXluZWFGVUtybjUzSjN0Vi9ZUkdCWkVaOGYyWEZ0eTlxZWtLOVFHOExUTU5NSStmeFRWUFE3dzBOQnlOekF3MERDS0wvOTdIWlZLVkdCRXV5R2tacVNocjZjbjh1WTV4UXNTQUFBZ0FFbEVRVlE1Ly9ReUxXbzBGU1g0ZWVqL1JKUms1bmV3Zk5nQ1pMSXM0Zk9aUnhjNS8rUXlmODg1aEg0dWo2QWo3aWR4ZjNFZmw1bjdST1hxMy9TamdDY29GQXJxVktoSmVxWkt0dVpwNERNc3pTd3BiV05MUmxZbW9KcDAyaFl1Z1ZYK1FrS1p2cjRlcHNhbXYrMjVxa1lpOWFSeGxRYWNtUFhqeExWSDNFK3c3ZktlN0FXREN2Tjg1dFNwOEcyU2U5UG5EcDdCUGt6dFBsN0R3enpzY3pnU3FTZFR1bzBYalByNmV2b1V5bC93aCtmV29VT0hEaDA2ZFB4N1VDY2ZiNlVsUWkwM0NxVlN0UDdLaWYrSDF6eDQ5WVNMQzA5cTZmbGpyQzJ0S1dGZG5CWERGb3FjaXp5a251eHhPOGlEVjA5d3RLdkw3a21iUlI2eTR6dVA1TndUVnc3ZmRxRnp2ZmFzT3JPQmoxOGpPRGYvR0t2T2JPU1BsVVBvMXFBenhrYkd1SG5kUWw5ZkQ5QVRKZktXSytTcS8rUnlmRVA5YUZhdEVRUFdqaUFxN2pQcG1lbkN1VXlOVFFuKzlJWlNOcmJVTEZlZEx2VTcwTDVPYTZRZmcza2ErQXdMVXdzK3gzL2hzdVNhTUE5enpZN1FPM2pyR1BYdEhEQXhNdUhQVGVOSno4d1FSVGgranl5NURGZkpOUTdjT0lyMFkzQzJSL3NoSVRKVUc4dUhMc0RJd0lnajdpZVllY0NablZmMjRUTHJBQisvZnVMOEUxZWNlazBXNW01cVBmQ2QxdzZ3NzhZUnJjZVRLK1FZR1JnS2V1QkRXdmNYNUNoenQvdndPWnhURDgrelpzUlM2bFdxZzZ2RWphZUJ6eWhnYnNtTFVEL2VSTDVsODlnMVpHUmxzUGpFYXU2K2ZNQlJwejA0Vkt6RExkKzd5T1F5R2xSMndOVFlsQm05SnZNbDRTc0JZVktXblZ4RFlIZ1FHMGV2b212OWpxTHo2dW5wY1hydXQ3R1A3NnhLTUgvUjQ0cmdMS1VtTFRPTnlOaG96UE9aSVpGNkVScjVqbFkxbTZOUUtqajE0RHhiWEhmeE9mNExmN1lkeE55KzAwV2E4NDhEUEppNmR6YUY4aGNrbjNFKzVISTVJUkdoV0Z0YXNYVElmS0dkV2crOFNaV0dRbGw2VmpyUGdyd0ZyZmpFMUVSV245bUV0WVVWaFN3S29sQW9PUDN3QXZwNitneHZPNWdzdVl4RHQ0Nng1ZEp1cXBhMngzWFJLV0ZqWmRHZ09iU3QzUkxid2lYcHMzSUlyOTYvWnZHZ3VVTGtkdS9HM2JudzlESi9yQnJLM2lsYldYTm1NN2Q5NzFLcFJBWFdqMW9oa3Z0VWU4czc5WjRzbEExdTJRK0hpclZaZUh3Rld5N3Q0dEF0Rjg3T08wclJRa1dJaW9zbUtTMlovVGVPa0NYUEV2SUc2ZENoNDc4UG5SRThtOTVOdW5QODdpbjJ1QjFrY3JkeHpENjBrTWNCSHB4M2RoR1N1K1htcng0VDhmL3dXcFI0OEo3Zkk1ejJ6MmZSb0xuVUxGZWR4d0VlS0pSS0hDdlZ4VHlmR2RWS1YrSGdyZU1NYXpOUTBOdk55TXFnc1ZNN01tV1pXczh6b0hrZm5BZk1FdW1CcTZsZG9hWmcrRDc0MTA0VUNsVjRtczhiWDZxWHJTYm9ZS2RucHROeWJoZm05WFBTbXVCUmpWb2FSSzN6bGp2emVHalVPNkxpb2tWNnovRE5veUszbDRSU3FlVDQzYjlwWDZlMWhrZTVObzY2bnhUMDFYS3p5R1VsMVVwWG9VZkR6c1FreFZMUHJpNGhuMEtac0hNNlorWWR4Y3FpRUphbUZrS0lYbFJjdEJBTzlTNDZqSlQwVkdiMm5zcnFNNXVZMUhVc2ZadjJwTVBDWHFSbnBwT1JsY25YeEJoc0Nsano0WE00aTdLem9uK0tpY1RTekJJTFUzT3NMS3cwNUVKK2xpeTVqQWV2SG92a1ZhYnZtOHMxcjVzVUxWaUVldE5ha0phWlJvUEs5VGcxNXpEUGdyeXBYcVlxMnkvdjBUaldOYytid3E2MVVxbGsrcjY1dUVyYzZOdTBKODVIbC9FMjZqMGoydytsV0tFaTlHalloUzFqMTJpVkdKRUVlWEhpM2htcWxyWkhYMCtmR2IwbVU3Wm9HWUkrQnVNZDRrdG81RnRDSTkvKzhOb1dEcHhEZlRzSDBqTFRzTGF3b20vVG5vS0hSbnh5QXZISkNVTGJDMCt2Y1A2SkszODA3YWsxNGVkZlBTYVMzelIvbmw2N3YzS2ZhdU9HanpzYkwyem5YZlFIK2pUcHdjNEpHMzhxc1dtbUxJdVJXeVl5dnROSW1sWnJoS3ZITlkzTkdEVTV0ZHdkS3RiaHZQTTN6K2w3Zm8rNDlmd3VONVpmSURJMm12WUxlckJuOGhhYVZWTmxWbjhhK0F5djRPZWlQZ2twaVR4LzgvSzdXZHgvaGR6UkJzditYa3VMR2syb3JlVisvZkE1bkFhVkhmS01rcmo3OHFISzQyZTZwb2VQV3Fzd0o5VW01SWdjcWRHRW96UDIvcmJucWhxSjFBdXpmR1lzUGJubWg5L0ZrOWNTNnR1SjVZUHEyemxRMzg2QmdEQXB5LzllaTIrb0h6TjZUZExxNmQrL2VSOFdIRnZPRFovYnJCdTFBbHZyRWo4OHB3NGRPblRvMEtIajM0dEU2a25yV2kyMEdqUnpzLzdjRnF3dHJiWHFnZSs0c284ZURidjhza2Vvc2FFUlZ4ZWZFYzA3WENWdVROczdtOHEybGRnK1liMVdEM01USXhPV0RwNUhhT1E3YXBldmdVd3U1OUxDdnlscFhSeVhtZnZaZS8wd3QzenZjdi9WSXpLenZxMHZsU2hWLzFjcXY1VXBvVzdGV3ZScDNKMEdsUjBwWlZPU1VvVnRLV1ZUa3RJMnRubk9ydy9kUHM2eWs5K2NsbHJYYXNIa2J1TlFLcFhNMkQ4UHVVSk9wUklWMkRCcUJhY2ZYdUIxbUpSVGM0OW8xWFRXaGt5ZXhmcHpXeWxnYnNuZUtWdEZCc3k4ME5mVFo4bmdlYlNxMVp3dGwzWUtrWnZubjdoaVc3aUV5RmxDclFlZU01bTV0bXRVS2hFTXdubmx3L0VPOGVYczQwdHNINzllTUZTL2pYckhRLzhueUJWeVN0dW9wQ3Z0U2xZa0l5dUQvUG5NdUw3c1BIOXVITSs3NlBka1pHV3llTkJjNFR5VHVvN2h4ZHRYZEZ2U2p3NE9iYmk1L0tKSWZ1OUhxUFhBYytJYitvcEI2MVNTUG5wNmVrenZPWWtTVnNWUUtwV2N2SCtXVW9WdDJUdGxxOWJmc3FHaElWVkwyeU9UeTVESlpWaVlXdERCb1EzRDJ3NFdPWHBJcEY3VUtGdVZaVU8vSlkzM0RQYmh1dmR0R21WSHZjY2t4WEg1bVJ2cG1SbklGWEpNakV4d3FGaUxyZVBYVWJSZ0VaNkh2bVNyNjI3bTlwM09zRFlEUmZkR1FmTUMxSzFZaXhaek9tRnZhOGZWSldkRTBiRnJSaXdsT1QyWndMQWdUSTN6MGJocWZmbzM3NjNWWU8wWjVBTkF2V3g1R2pYMnRuYWNuWGVNbCsvOE1UY3hFemFmK2pidHlmWXJleWxicERTSC90b2w4dlRYb1VQSGZ4YzZJM2cyZGNyWHBIV3RGdXk2ZG9DSC9rK0lpSTNpekx5alZNb08zODhMRDZrWHRvVkxVS3B3U1I3NlAySDhqcitZMUcwc1E3TTE1dFF2QTNWeWlDR3QrakgzeUJKMlhOMlBVeS9WenFQUG01ZkVKY2R6Wk1adUlma2ZmTk9kclZtK3VuQ3NRYm1TTlVUSGZSYU1kK3FIc1Zmd2M4YnZVQm1HMVFsUW5yeVdJRmZJS1Yrc0RBbXBpUnJYVWJ4UU1WRUNDN1VtZFc2dDhPdmV0N0UwczZCaHJ0MWxpZFNMa3RiRk5mVFhYb2NIa1pDU3lMak9JMFZHbzAwWGQrRDN6cDhqTThSRzNzMFhkMnBOVUxQVmRUY2VnYzl3WFhTS2lOZ29Vak5VU1NnRHc0T3dLV0F0ZUVXblpLUlMyc1lXWTBNam5yOTVJY2pNMUNwWG5ST3pEaEQwTVlTMHpEUWEyanRpYUdESW5WVlhTTXRNWTlqR2NkUXVYNE85VTdZS01oeEgzVSt5eFhVWE41WmZFTHlabC8yOUZwZTdwelRHOXozbTlKMk9YY21LSktZbWlVSVNxNWV0U21YYlNwUzJzYVYwa1ZMQ1JGT3R4UzVYeVBBS0VjdFVaTW15ZUJQNVZrZ0VrNXllZ3F2RWpTSUZiUWovK29seVJjdlF1M0UzT2pxMHhjSTBQODJxTldhcjYyNjZPSFlRWHVJM245K2hXS0dpTkt6c1NNTWMzdVpxQS8yV1N6dVJ5ZVhVclZEcnU5ZjFPZUVyTjN4dU02WGJPTXhNVERFek1lVkx3bGM2TGRLZVdUc25YUmJuTFZ1eWVjeHFldVh3Rk0vSnI5Nm5haVJCWHF3OHRZR0FENEgwYWRLZFE5TjM1YW5mbUpxUnhzWUwyeG5TdXI4UURuankvaG1WTjBTMnJwNkgxSXY2ZGc3c25MZ3h6M1AyWEQ1UThINEFsUWYrN0VNTFdEaHdObVdLbENKVGxrVjZaZ2JTOEdEQkNMNzI3R1phMVd3dWlqUzQvK294ZW5wNk5LdmUrS2V1OVZjSWpYcUhkNGd2KzZkdTE2aFRaWFoveGJ6K1RscjdwbVdtY2NQSG5RVURadFBGc1QwSGJoN2pvZjhUampudEpUNGxnYzZMLzhDNS95eTZPTFlYK2lTbnArRC8valVON1IxRno1L2Y4VndGVmRqcXUrZ1BkSEhzUUVZZUNWVnpFaElSS2txSW8xQXF1UHZ5SWNmdS9NM3JNQ2xaOGl3cUZpK0hkNGd2M2lHYUVqSkphY2tvbEFwaWsrSnBQYmNML1p2M1lWaWJnVC85KzlTaFE0Y09IVHAwL090Wk8ySVoxcFpXUCtWQVlWdTRoRmJuakV4WkZsVktWUlpKOVAwS3VSMVZPdFZyaDAyQmd6K1V5bXhkcXdXdGE3VUE0THl6aTZCcm5jODRIOU42VEdCYWp3bmY2NjZWdFNPVy9yaFJOZ05iL0VIM0JwMVJBaGI1ekVYUmpBRzduNkd2YnlDTXFWS0pDclNzMlZTUXpmZ1pUSTFOT2IvQWhaSld4ZlBNRjVRWExhbzNFVVZPVHUwK25yRWRoNHZHYUYrcU1qc21iUGh1L3F4OHhpYmZ6WDJrcGtIbGVseGJjbGJJWVFVd3ZlY2tRYzRrSnlaR0ppd1lvTXJkdEhIMFN0SXkweWxadUlURzVrRHQ4alc0c09DRVZxZVVIekdnZVIrTlRZT2E1YXB4WS9rRjlOQ2pTRUVid1hpdHA2ZkhNYWU5MzVYdHk3MW16SXRsUTV5em93NitVZC9PZ1ZlN0pNTG5ja1hMRUxCYnBSOHZWOGl6azlKLzYxTzNRaTBlcjcrVjUzaUtGU3JLb2I5MjBhaEtmWTFOQ1dOREkzWk4zTVRYeEJpS0ZpekNzTlo1YjNLVnRyRmw5K1ROb3J4aE9jbWQrSEw5cUJXc0dyNGt6eVNoT25UbytPOUJkeGRubzFBcXFGNm1DbmRmUHVERjIxZHNIYmZ1cDNSM0pWSXZHdG83NG5Mdk5JdGRWakd5M1JEcTI5WEQ2WUJxQi9ScDRETk1qSXh4T3VDTW5oNDQ5NS9GdHN0NzJINTVEM1lsSzlDdGZpY2tVaytxbHJiWDBNcDZIdm95Mjd1NlBwOWlJdm40TlVMa2FSMlRGTXQxNzl1Q3BqT292TW9YSGw5QnowWmRSUm5BUGJMRC9rWnUwWHdaQTdpdnVpd3lVbXZUQTQ5UFNlRHdMUmYwOWZTNTRYT0g3ZzA2Q1MrdDNIcmczNDdqcVZVZithcm5EWG8yNmlvcSs1YXdVdnlTZFpXNHNjVjFGN3NuYmFaU2lRbzBjbXBMWkd5VXFFM2IrZDBCMVF2TGRkRXBxcFNxakp2M0xTRVJTODdyS2xMUVJqQnFLcFZLSnV5WXp2TTNMOWsvZFp0Z0FML3RlNC9WWnpleGU5Sm1rWnhIOCtwTnFLSkZwL3Q3Tkt2V2lDMnV1eWxidExTbzc0VHNrTFdjeUJWeUpGSXZDbHRhYzNMMklZMTZTWkFYSG1zOGhSQTM4M3htdk43amxhZjMvS296R3pucWZoSkh1N3BVTEZHZTJLUTRwdTZaalYzSmlyZ3UrbHRqOHFDV3RkazhkalhkRzN3L1JOVGwzbWtlQnp3VnlZZFlXUlRDYitkVExkZWxZTXFlV1h5SURpUDg2eWRtOUpyTThGeFo1dFdZZjBlNytWZnYwNitKTVN3NHRvSWJQcmRwVTdzbFc4YXQrVzZpRndEM0YvYzRlT3NZdlJxcmZxY3A2U3FOdm80T2JZVjc2MW1RTjROYTl0VklycW9tT3Y0em4ySWloZCswVEM1ajJ0NDUxSzFRVzhoZWJteG9STGxpWlpCbWU4YWZ2SCtXVis5ZmMyWEpHZEd4N3I2OFQ3MUtkYkRNVHRyNnIyRGpoZTJVTDFaV3lGeWZFKzhRWDdLMFpIWlhjMW5pUmxwR0duMmI5cVNBdVNXQjRWSWFWYWxQY2F0aUZMY3FSdXRhTFRoKzkyOEd0T2hEYW5vcVI5eFBjUHp1S1lvV0txS3g2ZkU3bnF1Z2V1NlpHSm13ZWV5YTd5WTlBdFh6NStUOXM2TG56OUtUYTNEenVzWHd0b1BaTVdFOURXZTBZZm13aGNJRzBWLzc1bEtwUkFVbWRSMER3TVduVi9pYUdNT1ZKV2ZZZitNSUxuZFA1Ym1obzBPSERoMDZkT2o0ejVEVFdQa2o4c3J4WW14bzlFdUc1aDloYkdqMFU3bWljdmY1ZDJOcWJDcVN6TWhKVG1NenFBeXQvNGdCWE0zdmpLakxQYWFmTVM2ck54bCtobi9rTi9XemZYN0ZBQTRJVGlNNXlaL1BQTTgxMCsvS1c1UFRvZVZueUozL1NjMlB4dE9rYXNNODZ3d05EQ21Xblcvb2UzelRTLzk1ZEFad0hUcitiL0EvZnlkbnlXVmNmWGFkM1c0SGVSLzlnZjdOZW5QNTJYVm03Si9IcS9mK1RPbzZOazg5VjNYaXdlRnRCN1AweEdxV0RKN0gwTllEdVBqMENqSzVqSXlzVENKam8yaFpveWt5dVl3Q1pwWVV5bCtRM1pPM01QL0lFaHJZcVF5WkVxbVh5Rk5ValVUcVJjWGk1Ykd4dEJiMHdHLzR1TFA5OGg1TVRVenhDdmFoYUtFaURNdnhvbHR3YkRuU2o4RVkvRC8yempxcXFxei8vNjlMMmdJV2RpRmlOM2FPM2QydDR6aDJGM1k3OXRnOUtuWjNvS0tpZ0lRSWlseVJVcVFrSkNUdnZkemZIMWVPWE85Rm5YbWMrVDYvWi9ackxkZVN2ZmZaWjU5OUF0WjdmL2I3WTJpSUtsTWwvWEp4OFhPalI2UE9yQjZoMzdyaHkxOWFqVzFzT1R4anQvU3hENCtMWk9MT0dkS0srTlE5Y3pqa2NKU0ZBK2RRdjFJZFZvMVlRbEU5UXFDTG42NDRmdXZwWFlJaVE4aWZPeCtwR2FuU0gxQXVmbTVTRW84c1RqNDR5NExEeTVuVGR4b2Q2N1VGNE5yU000Qm1TMStydVoyWjEzOEduZXBwSXF4TmpEWDJMMjFxdFdUenhSMDQrejNSK2tQUzVZdTVsc2xrTEI5bXg0NHIreGkzYlNxVlMxclJ3TG9lSng2YzVmZnh2K2xzbjJwVm81bmUrZnNhQ3BXU1c1NTNHUFJGMHNib2hCaGV2SG5KaTVDWFBIL3pFdStnRit5WnZGVVNBUFh4cFIrNGdjeUFQS2E1VWFxVXlOLzU4elRBbTlpa09LYjNuTWlHYzc5eitNNHhEa3pkSWMyQlJYNXpSclVieXU3ckJ6ampkSUVCTGJTanRpVmJtKzlZN1hlVnU5UEF1cDdXSHpDR0JvWmFIdGFnV1ppeE83SWNuMkJmenRrZDViZXpXOWgxN1FEdDY3YjU3Z1NQLzhsNytpNDJuTDZyaG1GaVpNTHhPZCtPck1uaS9PUExWQ3RiaGVwbHF3S3c2L29CRWxNU21kOWZFd21kNVNYNHRhUktMbjV1R0gzeUVsU3FsQXo2YlRTZXI1OHh0Y2V2YkRpL2paakVXTjdIUi9NK1BocDU2Q3VlaC9peTlOaHFadmFlVExVeU5sSS9xa3dWOTU4L1lsSlh6WUpYaGxMQjJqT2JHTlptNEZlVDF2d1pEdDg1em5YMzJ4eWF2a3Z2SDZXdWNuY0s1aTFBRlQzM0xFT3BZTmYxQS9ScjNvdUNlUXVRb1ZUZ0dlRE5zR3dSR1BQN3phREwwbjUwWHphQXNOZ0lHbGF1eitxUlMzU1NJLzJvNzZwbXpHNG9sQXFhekd6N3pldlBVR2JvZkg5bTlKekV3b0Z6TURZMDRtbWdKc0ZQbGlmbzIraFFycnJkNU5MaXp6dERYRjk1ME5qR0ZtTkRJeVowR2N1dm5jZjg2ZWdsZ1VBZ0VBZ0VBb0ZBSUJBSUJEK2VmNjBJN2g4V0lQa1R4eVY5b0Z2RFR1eWJzbzJ5UlVzem90MFFadTVid1A1YlJ6aCsvd3c5R25WaFVNdStPajY0V1lrSCs3Zm9UZDltUGFRVjdsNU51dEdyU1RjZSticmc0SFdQSFJNMmFZbk10Y3BYNThyUzB4aklERWhYcFBNc3lJZTZWclYxRWpIZThYS1V4TkFzUDNBVFEyTStmSXduT1MyRkFjMzc4RXZuMFpJSDdxcVQ2N24vM0lrZEV6WXljZWRNSnUyYXhlb1JTOGh0a2d1ZjRPZjBiOUhydTFkb3MxYW01ZS84T2U1NGhwTVB6MkpWb2dJbjV4NmlSS0hpSExsN2dvM250OUYzOVRCNk51N0trc0h6OUlxUUN3Zk9JVjl1VFdSdnBqcVRTeTdYV0hoMEJaVktWR1RaOGJYOGRuWXI3ZXEwcG1makxuU3g3VUNuK3UwazBTZ2dJb2o1aDVkcEpieUF6NnZEejBOOFNVcjlTSnVhTFhSV2pQczE3OFcySzN0WWZIUVZ0MWRkeEVCbVFLWTZFemQvRDJiM21hclZ0a3lSMGl3Wk1wL0NCUXV4NCtvK2ZOL0tNYzluUm5oc0JHa1phVHFSQTMrV2c3ZVBrSmlTeE1DV0dzRlpsYW1pNGZRMnhDVEdrdHNrTjlYTFZhRlcrZXAwYWRDQkd1V3E4dVNWaDJSMzhpV2FSWVVHMHZ6WTN6dUZUNGd2dm0vOFVDZ1ZWQ2x0emRBMkExbCtZaDNISEUreGI4bzJIZi8yWHp1UDRmajkwNncvOXp0ZGJUdHBQUk91Y25jcVdKYlRTZmluanlldlBQaTV3NGl2dG5uazY4S2lveXZKVUdad1l1NUJ6WDBmYWtlUDVRUG92WElJYTBjdG81dHRweHlGd2gveG5xNDl2WW00cERoY045Mzc3a2lIaXk1WHVmLzhFZHQvM1FCQVVHUUllMjhjWkVUYndWSkNuaXd2d2E5NTNidjR1VkdyZkExcG9TYzQ4ZzBXK2MyNTdYVVBTL05pRkMxWW1CcmxxcUpXWnhLVEdNZjQ3ZE5vV3JVUkU3cU0xZXJId2N1UnhKUWtPdFRUYkcxOEZ4UEcyVWNYdWVuaHdGazdleWxoekY5Qm9WS3k4ZncyZGw4L3dLdytVM0pNOU9JaWQ2ZFI1UVo2NzlYQjIwZUkvUENlaVo5RSttZEJQcVFyMHJHdFhBK0ZTb25iS3c5a01obGJmMW5IcEYyektGeWdFRjF0TzlLcFhqc2RqODBmOFYzTlFtTWgxWTh1dGgzNEZtdFBiNkw0RjF0dUMrYjl2S0RqRmVoTmt5b05NVEkwSWlneWhJazdaeUlEVHR3L3cwKzFXOUtrU2tQZXgwY3pORnRtZXlHQUN3UUNnVUFnRUFnRUFvRkE4Ti9CdjBvRUQ0Z0k0dXlqUzl6eGNpUWdJZ2l6dkFYcDE2d253OXNPMXZJRnJscTZNbGVXbk9MNC9UTnN2N3FYRXcvT2N1TEJXVW9WTHNHcUVVc2tqN0VzMzlxY3RtcDk2VnViblN5aHhqUEFtd3lsZ3BNUHpuTHl3Vm1wWG8yYWhPUkVSbjlLVEpubEJ6Nmh5MWhtOVptaTFWZGlTaUoyUjFidzhNVmpUczg3VE9WU2xZZ2EvSjRWSjM3anZzOGpxcFMyUnFGUzhqVEFXN0lSMFdRRnowU1ZxVVNoVkZDNFFDSEdkeDVEZkhJQ3o0S2U4L2lsSy9kOW5IZ2RIa2dKQzB2c0JzeG1TT3Yra21BMXF0MVF1alRvd054RFM3am9jaFduRjg0c0gyWW5aVGJQVkdjU20vU0JoSlJFUEFLODhBcjA1dTZ6QnloVlNsWU9XMFN2SnQwSWpYN0hSWmVybkhsMGljdFBybE1vdndVOUduZWhmL05lMkpTeXhxcDRCYTRzT1NWRjRqNExlczY3bUxCUDh5bGoyNVU5TkszYVNHK2lrQklXbHN6ck40UDZsZW9RR0JGTVJGd2tMbkkzUG55TXAxV05aaVNucGVBZkhvQlhvRGZPTDUvZzVPdENvZnptTEJrOGo2WlZHN0gxMGk2V0hWL0w5aXQ3R2ROaE9NUGFETXpSTXl5TGhVZFdZSmEzSVBuejVDTzNTVzVVbVNxZUJucHo1Y2tOSm5iOVdSTHpEQTBNbWQ1ckluVXExcUp5U1NzTURReHg5My9LWXZ0VjdMaTZqdzhmNDlsNzR3K09PWjdXT1lkL1dBQWhVVzhKajQxZ1FJcyt5Ti81MDdScUkyYjAxUFFuazhtWXVYOEJqMTgrd1g3V2ZocFkxOVhwbzJEZUFvenJOSW9ONTM1bjU3VjlXb3NDcm5JM2dpSkRxREQ2MndsK010V1pPaEhyNllwMFhvYSs0ckd2QzJjZlgrSmRURGdEV3ZSbWJ0OXBVb1I0Q1F0TFRzOC93dmp0MDVpeWV3NmJMK3hnWU1zKzFLbFlpNnBsYklqOEVQVkQzOU8wakRReWxBcCsyVDZWOHNYS1ltQmdpQXlOUUtsV3E4bk16RVNsVnFGUUtrbEsvWWgvMkd2ZXhZUXpwSFYvS2JuTndpUEx5V09hUi9JQ0I4MzduNkhNb042VW5MT0RwNlNuYXRuZXVHMXgxSnRVeHlmNEJhTzNUS1NZZVZFMmoxdUxLbFBGelAwTE1NOW5UbVptSnVlZEw5T2pVUmZwR2FwZ1dZNDlrN2N5ZFAzUGpOMDZrWE4yOWpsdVNmMGFkNTdkWjgzcGpieUxDV2Z0eUtVTWJLbmZxejBsUFJXZjRCZllEWmlsVStmbTc4bkc4OXVZMTM4R0pRc1ZsL3JObXlzUGRvZVg0K1RyVExvaWd6MlR0dEN4WGx2T0xEakNuQU9MbUhOd0VXdlBiS0tlVlczNk5PMGg3ZlQ0RWQ5VitPd0h2bjdNU3VwWHFxUFQ5czM3VVB6REFqRFBaOGFMTnkveENmSFZTcGowNWZYWHFWQVRtVXpHOEkyLzRPejNoTUd0K2pHKzgyaHVlRGp3NjQ0WmdHWjdabVQ4ZXlJL1JIM1hWa3lCUUNBUUNBUUNnVUFnRUFnRS93ei9LaEU4TVNXSkE3Y08wN0pHTTZiMW5FQzd1bTB3TlRMUjI5YkkwSWpoUHcxaVFJdmVYSFM1eXRGN3A2aFp2aHJOczBYVmZzMjJBajVGVG43RktrSFRoeHMxeTFmbjhtTHRaSXVlQVY3MFdUV01SallOOVBxQloyZms1Z21rSzlLNXZQaVVGS1U2dXQwd1dsUnZ5Z1huS3dSR2hOQ3djbjFlaHdVZ0QzMkZHc2pNekpReWhJTW1lY2QxOTl0TTJLa1JjNG9VTEV6cm1zMVpNR0FXTFdzMDFTdmNGVFVyd3FIcE96bDIvelFyVDZ4bjNaa3ROS3ZhbUcxWGRyUC8xaEdwWFpHQ2hiRzFyc2Y4L2pQb1VQY25LYks2ZEpGU1RPNCtuc25keCtQczU4YmhPOGM0NUdDUGYxZ0FSMmZ1UlNhVFNRSTR3SG5ueXh5NWUwTDZ1WUYxWFRhTVdabmozSTd0TUJ6UStQb2VjdEI0bWMvc1BabmlGcGEwcyt2QjYvQkFpcGtWcFZYTjV1eWQ4anZOcXpXV3JuUEhoSTJNQ3g3RnNtTnIySHZqRUYwYWRQaXFDSjZTbnNvMTkxc29WVW9VbnpKbjU4MlZoekpGU3JOaTJFS2RaSjlEdmtod21zdkVsRjVmZUtSL2piTEZ5dEN1VG11ZFpDNVRkcy9CSi9nRjUrM3NwVVNZK2hqZGJoaW5IMTdROGp2UDhnT2YzV2VxbHArOFBxNjUzK0xzbzR0YWZ1RGJyK3hoODhXZG43S2dsNlpidzQ0TWF0VlByNWhadmxoWnJpNDl3OGtIWnpsODl6aHJUbThDWU11NHRaUXBXdnFIdnFjYng2N0czdkVVL21FQkpLWjh6UEdhREF3MGlXTHFXdFdpZFkzbTByV0Z4MFVTR2hQTzlKNFR0YXhlbnJ6eW9IZVQ3dnlVZzEvZys0Um9saDViby9YZTVwUlZmczNwVFpTM0xNdkJhVHZKbnpzZkNjbUplQVk4UTZGVWtzdkVsRDdOZWpDdjMzU3RZeHJiMkRLejkyUXV1VjRqL21NQ3VTMytuQWgreGUwR2szZk5wa1gxcGh5WXVrTktzS3NQajlkUFVhcVVlcjlCZDU4OTRLZmFyUm5kVHJOZ2w2RlVjT0wrR1F3TmpNaGxrb3QxbzViVHNrWXo2ZjJwVTZFbU4xZWN4OEhMa1V1dTE0ajhFRVc5YkNMMWovaXVaclg3TXE5QmR1NzdPTEhrMkdwQVl3YzFvY3RZYWRFamk4dFByclBpeERxaUUySXhrQmxRcld3Vld0Wm94c3JoQzZVRmlSNk51cENha1lxanR4TVhYYSt5MUg0MWRvZVhjMnoyL3E5NkZnb0VBb0ZBSUJBSUJBS0JRQ0Q0NTVDcDFXcjF0NXY5NzVDY2x2S25remJraExPZkc2VUtGODh4MFllanowTXFsN0wrcWxWQllHUXdNbVJVc0N5blZSNmJGRWRZVERnMXkxY25PaUVHZC8rbnRLL2JSc2M2QURTMklOYWxLdVVvRkg0dmlhbEozSEMvVFQyck9sOFZVUFVSSFBVR0V5TVRTaFlxVG5EVUc1NkgrRkxjM0pMeWxtVy9LL042Rm9HUndaamxMVWloL0JZNmRlbktETklWNldSbVpwTGJKSmRrQS9NdEVsTVNTVXo5aUhsZU0rbmV2M2p6RXJOOFp0OU11S0pXcTRtS2YvLy9UVlJuVEdJc21abVozMlZub2xBcHRSSjhKS2VsNEJYb1RaMkt0Yjc1amdSRmhwQ1lrcVNWc09WMWVDRFBRM3lwWjFWSFdvejVYb0lpUTRpS2Z5LzVhLy9JOS9SSG9GQXBNWkRKSksvc0RLV0NTNjdYYUZLbG9SVDkvQ1dSSDZKdzhuV2htMjNIYjFycXZIa2ZTakd6SW4vYWVrZXRWcE9tU1B0TFVlQ3FUQlZQQTd6MTdoYjRrdWpFV0VLajMwblIwTmxKVEUzQ3hOQllhK3hQQTcycFZzYm11OS9SN1B5STd5cEFXR3dFOFIvanRSWnFzcE91ekNBMVBSVVpNaTNiayt5OGl3M0grZVVUckVwVXdMcWtGZm0ra3JRMWk0VGtSRnhmdWRPaDdrL2ZiUHZmeElNUVZ4YmQyY0NoM2h1cGFQRmpmT2IvZjhUNXJRZnpicTlsYjg5MTJCU3UrSDg5SElGQThEL0tMcmVqblBPOXdaMVJ4Lyt2aHlJUUNBUUNnVUR3citGZko0SUxCQUtCUUNEUVJvamdHb1FJTGhBSS9nbUVDQzRRQ0FRQ2dVRHd6Nk4vYjc1QUlCQUlCQUtCUUNBUUNBUUNnVUFnRUFnRS93TUlFVndnRUFnRUFvRkFJQkFJQkFLQlFDQVFDQVQvc3dnUlhDQVFDQVFDZ1VBZ0VBZ0VBb0ZBSUJBSUJQK3pDQkZjSUJBSUJBS0JRQ0FRQ0FRQ2dVQWdFQWdFLzdNSUVWd2dFQWdFQW9GQUlCQUlCQUtCUUNBUUNBVC9zd2dSWENBUUNBUUNnVUFnRUFnRUFvRkFJQkFJQlArekNCSDhmeHlsU2ttNkl2Mkg5WmVwenZ4aGZmMmIrRS9uVGExVy82Q1IvT2Y4cUxHbzFXcVVLdVVQNlN1cnYrOHArNmRRcTlXa0s5TC9xKzZkNE85RDNHZUJRQ0FRQ0FRQ2dVQWdFQWorZXhFaStGY1l0bUVjYTg5cy9sUEgvSEhuR0FQWGpTSTFJMVduN3BDRFBYMVdEU01sWGJmdTcyTGVIMHZvdXJRL2FSbHBXdVdaNmt5YXpXN1BLYWZ6V3VVS2xWS25iUmFqTnMrYjJhd0FBQ0FBU1VSQlZFOWd5OFdkZjNrc2w1OWNaOERha1Q5VWxQK3JCRVlHNCtUcnJGVzI3dXhtdGwzZXJiZjk1U2ZYMlhmcnNONjZXMC92MG1QNXdCeEZzQXZPVjJpL3NPZGZFc0kvZkl5bisvS0JYSEs5OXFlUC9UdHc5SGxJaXprZFNVeEovRlBIcVRKVlpDZ1ZXbVZ6RHkybTJld09QMlJjOG5mK3RMWHJUblJDakZRV25SaEwxNlg5Y1BaejAybC8yK3NlL2RlTTBQdXNqOWs2aVQwM0RuN3puUHR1L3NIVVBYTnpyTC9wZVljYUV4cVJvY3o0YWo4ejlpM1FldTVVbVNwZXZYdjkxWC82dmkrZytXWWR2WGRTcC95UWd6M2p0azM1VTBLdFo0QVhBOWFPSkNuMW8wNmRvODlEZXE4Y1FrTHluM3NPL2dxclRxN0g3c2h5clRML3NJQ3Z6cy9iNk5BL2RZNzM4ZEVvVlVxaUUyTnBNYWNUOTU4L3lySHQyK2hRblcvSHpQMTJlbjlYaE1WR3NPdjZBU0dRQ3dRQ2dVQWdFQWdFQW9GQThIK00wZi8xQVA2dlVLdlZMRDIrQnNVWHdseDIzUHc5VUtnVUxEaThMTWMyTTN0UHBsQitDd0NpRTJMWWVINGJvOW9OSmJkSmJxMTJjVWtmMkh4eEI0TmE5aU9QYVc1OVhURnAxeXdpNHFMMDFqV3NYSS9LcFNyaC9QS0ozbnBqSTJOV0RGdUlUQ2FUeXRhZDNZelRDeGRPemp1RXNaRXh2bS9sVkN0akE4Q0xrSmU4aXdtblZ2bnFBQ1NucFhEOHdSa08zRHJDMkE0akdOdGh1Tjd6M1BWK3dJeGVrN1RLTGpoZlllNmh4VHB0OCtmT2o5c1dSd3dOREFGSVRVL2x5U3NQRnR1dlp0Mm9aVnh5dmM2NXg1ZjBuaWNMbVF4MlQ5cWlNNS8vS1d0UGJ5SXhKWW5tMVpwSVpTNStia1IrZU0vRWJ1TXdrR212RDIyN3ZJZWFuK2JxUys1NVA4UWl2NFhXM0djbmwwa3VBc0tEZUJiMG5Mb1ZhK25VaDhhRTVUeFF0WnF3bUhET1BMcEl2VXAxY214V3FsQUpGaHhlaHNkckw1MjZadFVhbzFhcnVlSGhrUE41Z0haMVdyTnkrS0t2dGpFd01DUTBKb3diSGc0TWFOSG5xMjJ6cytQcVBnN2ZPYzdkTlZjd3kxc1FBRmU1QjQxc0duenoyTVZIVitFaTF4V3lBVHJXYjhmTVhwTW9WYmdrc1lseHJEMnptWTFqVnhHZEdNdWd0YU93S1cyTnJYVmRyV09VS2lWclRtMmtWYzNtNURMSnBWV1htcEhLZytlUEdQN1RvRytPeThITGtjWlZiQUZ3OW52Q2k1Q1hXdlgzbnp0aG5zK2N3M2VPYTVVYkdSa3h1dDB3YVN5M250N2h0OUVycFBxbkFkNzBYenVDRWhhV091ZE15MGduTmlrTzl5MzNkZDZKYSs2M2NQUDNaTVBZbFZybGJ2NmVyRHk1bm5uOXBoTVlHYXhWWjJwc1N1bkNKZlZlWC83YytYa2E4SXdWSjlacGplL09zL3RNM0RtVE9YMm5VakJ2QWIzSC9raHVlRG93ck0xQTZlZUFpQ0RhTCt5WjR6Y2hUWkZHN3liZDJUaDJGYUJaREltTWl5UTI2UU14aWJGRWZYaFBWUHg3d21NakNJdU40TTM3dDZTa3ArSzIyWkVuL2g2OGpRNmxhdW5LT1k1bjlhbE5lTHgraXVQYWErVFBuUS9RTEZ5Y2VIQ0dLZDNIa3pkWEhrQ3owRFowL2Mva3paV0gvczE3U2I4bkJBS0JRQ0FRQ0FRQ2dVQWdFUHp6L0d0RjhJOXB5WklZcDQvQWlHQVVTaVcyMXZWeUZEY05aQWFZNXpNalhaR09VcVZpc2YwcWlsdFlNcWI5Y0pMVFVnQWtRV1RseWZVWUdSb3hvRVZ2SXVJaXRmcXh5RytPc1pFeEpRdVY0S3JiVFNaMEdZdFozb0lrcFNXejdmSnVScmNmUnNzYXpWaHplaU1LcFlMeWx1VzBqdmNPZWs1UnM2SmE0OXg4Y1FlWFhLNXhldjVoeWhZdHplclRHem4xOEJ5UE56aVFMMWRlWE9YdW1PY3pRNmxTc3Vqb1NpNjZYTVVzYjBGR3RCMU1yeVpkQVZoMWFnUHBHWitqdHFNVFlqQXhNbWJ4MFZWU1dXZmI5anoyYzZWcUdSdkdkUndGYUtMTUY5dXZvbW5WUnBJQURqQ2dSUit1dWQvbW52Y0RZcFBpU0U1THByaDVzUnp2Z2JQY0RWTmpreDh1Z0t2VmF0ejhQUm5aZG9oV2VjZDZiVmw3WmpPZXI1L1JJSnR3R3BmMGdkZmhnWXpyTkVwdmZ5NStiZ3h0M1IvUVhQdmtYYk8xb245VE05SW9ZV0hKcm12N3RZNGIxTEl2WllxVXBxMWQ5MitPK2ZGTFY1cm5FRFZ0a2Q4Y3o2MFBhV1RUZ0dwbHErRGdkWStnaUJCKzZUd2FnR3BscXhEMUlZcTMwZTk0RnVTanRZaHg0TllSTFBKYjBLdEpWMnFXcXdiQTBYc25jeFRNbFNvbFJvWkduSGUrd2lYWDYzcmJ6T3c5aVhwV253WDdWKzllcyszeWJ1YjJteUc5Y3hGeGtieU5EbVZDbHpIZnZQYk90dTFwV2FNcDAvZk5wMSt6WGpUNUpEelBPckNRVW9WTEFKQXZWMTUrN1RLR29JZ1ExR28xbXk5c3A0RjFYVllPWDZUMURBSWN2bnVjcE5TUFRPODFVZWRjSHErOVVLdlYxTGZLZWNFQklGMlJ6ck1nSDZrUG4rQVh2SGpqcDlYR00rQVpWaVVxNGhQaXExVmVQSnU0L2Z6TlM1TFRVbWhZdWI1VTVpcDNvMWI1Nmx4Y2RFTG52RWZ1bnVDUE84Y29VckN3VnJsQ3BXVGRtUzJNYWE4UjF4TlRFaW1RcHdEdllzT1p1SE1HdVUxeThmdmwzZnorS2VKY3JWYnpNUzJacnJZZDJmN3JCZ0FpUDBTeC90enZXdjBXS2xDSWlMZ29adTYzQXpUMy81cjdMVW9XS3M3THQ2K2s4dUxteFpqVlo4cFg1K3l2RUJZYndidVljQnJaMkVwbHJuSjN5aFl0ellOMU4vUWUwMmpHVDFxTEt6UDJ6cGNpdC9QbHlrdTZJcDM4ZWZMVHFrWnpxcFN4b1hUaGtwUXRXaHFML09hNHl0MHBYNndzUmMySzVEaW1hVDEvcGVPaTNteTdzb2NGL1djQ01LUlZmeTY2WE9XYSt5MzZOKytGN3hzL2htMGNoM1ZKSy9aTzNrcUJQSC8vWW9GQUlCQUlCQUtCUUNBUUNBU0NuUG5YaXVENWMrZGplcytKUkNmRTZJMHlEWWw2UytHQ2hiQXFVVUducmxiNUdwUXRXbHI2dWMzOHJvVEZSbnl1bjZTSkxpNW1WcFFubSsveDRNVmp6anRmbHRwK3laMVZsN0VxVVlFcXBhMHBrS2NBcy9wTXdVQm13TjFuOXpFeE1tWnUzMmtvVlNxZWg3emtqeG03dEtLWEFib3RHMERqVDZKUFNub3FTNCt0eHRudkNhZm1INWFpUEhzMDdNemVHNGV3djNlUzhaM0g0Q0ozSno0NWdlN0xCdEttVmd0K0g3K2VsaldhNGhmcWowVStjejZtSlpPY2xveEtwY0xBd0FDWlRFYk44aHFSOUVOeVBQbHk1VVVtazJHUlR5TWNEVzdWbjg0TjJnT3c2L29CVkprcTdBYk9BaUEwK2gwUFhqeW1iOU1lYkJpekVpTkRJeXp5bXpPNFZUOEd0K3FYNHoxcWE5ZWR4dG5FcngvRnk5QlhKQ1FuNmtRaHQ2clpuTFZuTm5QcjZSMHRFZHhWN2c0Z1JmMW1KMHZNemFyN21Qb1JxeElWVUtsVUdCcCtGbC9yV2RVR0lFT1pnWW1SQ1FBVmkxZkEwcndvTGh2dlNPMCtKQ2V3L3V3V1BGNTdNYlhIQkxwOG10TXNISDJjc0NwUlFTdDYxOFRZQkpsTVJvOUdYY2hRS3RoeGRSL3orazJuUjZNdVdzZWVkcnBJWXh0YmhyWWVBR2dFKzkvT2JtRjArMkZTR2NDNXg1ZFFxRFFMUVBxb1ZyYUszbkwvc0FBZXYzUmxhNUYxVWxsS2Vpb1RkODdFTEY5QnloWXR6ZDFuOXdGNEd1Z05RTG9pUXlyTGpsbStncEtRM3FoeUE0S2ozcENZa3NUd253WlJ0bWhwM3NkSDgrRmpQSTF0R3JEMDJCb2V2bmdzSGZ2VGdtNG9WU3FNREExcFo5ZUQ3bzA2TTYzSEJFQVRkYi9oM0RiV2oxbUJxOXhkeDZiaXV2dHRMTTJMOHVpbGk4Nlk2bGFzSlluUG5nSGVaQ2dWWEhlL1RWMnIydlJzM0pYV05WdEliWlBUVTdqcWRwTWhyZnBMOXg3QTBOQVFxK0lWY1BCeXhOSG5JWUVSd1pnYW03THB3bmFzU2xSZ2RMdGh1TWpkTVRFeXdkN3hsTTRZTHJwZTB4czliMy92SktrWktVem8rak1kRnZaazRjQTUySlMyWnNodlk0aE9pR1hkNk9VTWFONGIwQWpaTS9jdndDZllsd1VEWmtsOXhIMk1KNjlwSHExKzI5ZHBBOENKQjJlb1hiRW1WVXBWWm5CTDNYYzJhekhpUjNIRHd3RW5YMmZDUDMxWGo5OC93Nm1INTVqZWF4S3VjbmVNREkzWThJVmdENW9vOE1nUFVWcHp0SFRvZkV5TlRTbFNvQkNteHFZMG1OYVNIbzI2c0hEZ0hKM2pYZVh1Mzl5ZFlGUEttdWs5SjlLOVVXZXBySDZsT3V5ZXRJWDJkVFh6bGFGUzBMWjJLMVlPWDR5SmtmRmZtZ09CUUNBUUNBUUNnVUFnRUFnRVA0NS9yUWlleFVXWHEreS9kVVJIK0xqbi9ZRFNSVXB5OTlrRHFTd3JDaklydWhyZ1hXdzRZYkVSMkEyWVJaVnNXK2dYSFYxSnpmTFZpVTJLWTlaK093YTI3RXYvNXIyMHpySHo2ajVldlBHVGhIWVh1VHNOSzllVHJEaGM1ZTdVcVZnTFUyTlRYT1NQa01sazFQL0NFaU1wOVNPK2IveVkyM2NhQUxNTzJISGQvVGJWeTFabHhyNzV4SDlNSUQ0NWdmaVA4UURZTzU1aVRJY1JlTHgrU3EvRzNaamRaNG9VbWZveExabGVLd2J4MitnVjlHemNsYmw5cDlOcjVXQ1dEN1dqV2JYRzBoejBYek9DNnVXcXNueW9YYlpJVGMzOCtZVytZdFA1Yld6NVpSM0Z6SW9DY003NU12YjNUakcwOVFBZCs0bWNpRTJLSXlBOGlPazlkYU4xLzFOYzVXNllHQm5yV0pQWWxMS21xRmtSSGMvMkJ5OGVVN0Y0ZVVvVitpejBPZm80RWZVaEN0KzNjZ3hrQmp3UGVZbnZHejg2MjNhZ3EyMUhobS84aFVQVGQySlR5bG82Smo0NWdaNHJCakc2L1RDR3QvbHN0MUhjd3BMa3RCVE9QTHJBdHN0N2FGZTNEWTVycjFHNFFDR3RjYVFyTXpqb2NKVDRqd2tjbXI2VEdwOGl0N056OHVGWnpQSVdwSHZEemxybG1lcE0zUDA5bWR0dnVsVG0rOGFQeEpRa3JZV0c1TFFVbm9lOFpOM281ZlJ0MmdQUTJHeUV4MGJ3YzhlUlVydGJUKzhTRmhzdTJYb0FMRDIyaG9pNFNFa29WcXZWekRtNGlJQ0lJQUIrL24yeXpuaVhIRnV0VXdZd29IbHY2bG5WWWVxZXVTU21KQkdkRUlOTUptUHBzVFdmNWxMelBPKy9kWVNXMVp0S3RqN0hINXdoS2VVams3dDlqdHF2OFdueFJxMVdNKy9RRWhyWjFNZTZwQlU5bG4rK0I1bnFUQzJ2K29rN1oySnNxQzFlM2xoK0R2OHdWMDQ4T0VzRnkzTFVMRitkeTArdVU3SlFjWjY4OHRDeW9zbmFDYkRtOUVhdFBtcVVxOHJ4T1FlSmluK1BTcVhDUHl4QVdqUXBsTitDREtXQ3A0SGVOS2hVVjFwOHljN1RnR2VNYkR0WXF5d3U2UU8vWDk3TnlMWkQrSkQwZ2JEWUNBcm1MVWovTmNQcDNLQURhcldhZFdjMjA2aHlBM0tiNUdMYTNua2twWDdreklJaldzOVkxZEtWV1Q3TVR1ZWNyOTY5NXNpOUV5d2RQRC9IQlpBZlRkYjh2QW9Mb0Z5eE1xQldvMWFyc2NobnhwTlhIdFFvVjQzRWxDU2Q0MTY4OWFOa29lSmFpMFFWTGN0TC93K01EQ1k2SVZZcnNqeUw2TVJZQWlPQ21kTDlWNTI2MEpnd25aMFlteS91K09aMW5IYTZBRUNSZ29WdzMvTGdHNjBGQW9GQUlCQUlCQUtCUUNBUS9GMzg2MFZ3RjdrN1BSdDNaWGEycmZ3WlNnVzFKelZoZXM5SnRLN1pYQ3IzQ1BEaXpyUDcxSzVROC9QeGZtNFlHaGd5dUZWL3lmb2tMU09OZHpGaGpPMDRncWw3NWxMVXJBakxoaTdBOUZNRWNCYkJVVzlvVWYxelZMZXIzSTAzNzBNcE4rcXo5L1RVSHI5K3FuT25WdmthT3RZZ2JxODhNREF3b0Y0bFRiUnAwNnFOeUo4ckg0VUtXR0NSM3dLTC9HYVk1elBITEY5QlhQemMySFZ0UDdjODc1Q1UrcEZ4blVacVdUTmNkNytOZ1lFaFA5VnVCU0Q1L1o1OGVFNFN3ZGVkM1VKTVlwdzBMaGU1RzNsTWMxT3pYRFhTTXRLWXNuc092WnQwcDB1RHo0S1JxOXhkeSs3aGU4Z1NBUC9zY2QvYmQ5Yml3cGRjVzNhV0lsK0l6dytlUDlLNkhvQTlOdzd5UGo2YWlMZ284dWJLdy81Ymh6RXlOS0ozMHg2VUtWSUtwVXJCdWpPYk9UUjlGNkFSc0gvWk5oVmpRMk9kdm5aZlA4REc4OXRRcUpRVU15dEtZRVFRdjJ5YlJxWmFSV1ptSnFyTVROVHFURExWYWxMU1VvaEpqS1gvbXBIc25MaEo2L244OERHZWplZTNzV1hjT2gwTG54Y2hMMGxLL2FpMTJPTXFkNmR3QWUzZERpSHYzMUsvVWgyYVZHbkl1OWh3RmgxWmladS9CN1A3VE5YcTc0NlhJMmNlWGNUNTVSTTJqRjJGV2Q2Q0tGVksramJyS2JWWmUyWXp0enp2Y0dUbUhtcFhxS0YxZktmRmZhaHJWWnRWT1hpUW01cmtJa09wa0JZcWRsMC9RSnRhTFdueGFSZkVtVWNYYVdCZGx6YTFXdEtxUmpQcHVKM1g5dE9oWGx0Nk5lbW0wK2ZPYS90NS9OS1Y5V05XWWwzU0NyODluMFhtVFJlMjQrampoRi9vS3lwWWxxTk9oWnFzRzcxY3A0OU5GN1pUc1hoNVhQemNhRk9yQmZsejU2TlFmZ3ZwUG1leDJINFZyOTY5NXRTOFAvUmUzOURXQTFDMlVITEY3UWFUdW82alUvMTJKS1lrRWhYL25xTXo5MkpwVVF3akEwTXN6WXNSbjV4QWJGSWNhcldhdnMxNlVzeXNDS2tacWRLM1lPNmh4WnFvK0NxMnVNamRzUzVwUllFOCtSaldaaEJUdW8vblkxb3lUMTU1TUhEZEtOSVY2ZlJzM0pWNS9XYm9SQ2cvRGZURzdyRHVOU2NrSndBYSt4bDlyQjIxVEZxRStGRmtXUlUxbmRXT0lhMzZTd3N3QVJGQlJDZkVzR3I0SXExdlZ4WlQ5OHlsZkxHeU9mYnJLbmRISnBQcCtNUnI2alE3Z2hycmlRUjM4WFBEeU5DSXZaTzNZdkNGdmM2M1dIVnlQVGFscmIvZFVDQVFDQVFDZ1VBZ0VBZ0VBc0hmeHI5YUJGZGxxbkQzOThUcHhXTU9PUnlWeWpQVmFwUXFKUk4zenRCcXIxU3BhR1RUUUVzOGNwVzdVN044TlVrQUI0MnZzRUtsSkRFbENYbW9QeGNYbjlBUndDUGlJZ21NQ0pZaW5hUGkzL1BtZlNoYmYxbEhDWXZpSktVbU1YckxSRW0wZEpXNzBld0xHNVNzODJjWHg5dlZibzExQ1N1ZGRrcWxrb2FWNnpHZ1JXK2MvVFRKTlovSVBZaEppQVVnTEM2Q2RXYzIwNzk1THluWkcwRG5CaDJrS1BLcmJqYzU0M1NCOHd1UFNVbmVYT1Z1MUs5VUZ5TkRJeFlkMVNUa1d6cDB2blI4dWpJRHIwQnZ2ZFlEWDhOVjdvNVZpUW82MGREL0tabnFUTDErNEZsOEtZQS9EZlFtOGtNVW5SdTAweW8vT2ZjUUFDM25kbUp3cTM3ODBtbTBWdjJ3Tm9NSWpucURVcVhFME1DUUdYdm5FNXNZeDRsNWgzUVM1Qlczc0tSWGsyNlk1ek1udDJrdWNobWJZbVJvaklteE1VWUdSaGdhR0dCb2FJU0JUSWFCekFDWnpBQjd4NU9NM1RxSjh3dVBTUUxreXBQclNjdEk0NmFIQXpjOUhLaFd0b3FVNE5GVjdrNlJnb1d4S3Y1WjhIYlJzemhScll3TjJ5ZHNaTy8xZ3h4MVBFV2JXaTI0dU9nRU1ZbXhwR1drU1pIODY4ZXNwSjVWYlpZY1cwM0hSYjM1ZmZ4dldrazF0MS9adzU0YkI5bjZ5MiswcU41VTZ4d1JjWkdFeFVZd3BmdjRiM29sajJnN21PaUVHSllkWDh2ZXlWdWw1S1IvM0RuR3NKOEdhZ25nV2Q3dFN3YlAwK25ueVNzUE5sM1lEcUN6NnlNZ1BJZzlOdzR4czlja1hyNlY4MVB0bHZnRSsrcjBrWmlhaElPWEk1Y1duMkRYdGYzTTZEMkpBbmtLTUdublRNbHIrL00xUm1Ga2FLalgvdWo0bkFOWW1oZkRKOFNYbFBSVTZSNk0zejZkRjIvOE1ERXlKa09aZ2FteENlNWJIckRzK0ZvZXZuaE1icE5jcURJemlmd1FoZlBHTytTMnlNM1JleWR4OEhMRTFOaVUyaFZxY3ZMQk9SclpOS0I2MmFwVUwxdVZES1dDMjAvdmtwbVpTVnhTSEVxVkNvVlNRWEJrQ0pWTFZkSWFWLzdjK1JqeFJVTFFwTFJrVnAxY3o3QTJBNldrdWw5aVhiS2kzdkwvbEt4ZE5vMXNHdkRoWXp6R1JzYlM0bGpmMWNQMEh2TStQcHJWSTVmbTJLZXIzSjJxWld6MFBuZGY4d1BQK3M2MnFkWHlUMTJEUXFVa05DYU1rZTMwZjI4RUFvRkFJQkFJQkFLQlFDQVEvRFA4cTBYd2xQUlVwdldjd0tDVy9jaGoram5DZXZQRkhkeDk5b0NyUzA5cnRYZjBlVWllTHp4elhlVnVXdDZ3b0ltT0xtWldsRjg3ajZGdDdWWk0yVFVidTRHenRKSUZPdm02SUpQSnBBaHJGejgzQ3VRcFFQZUduWkhKWkpJZmVOMkt0U1NMaWkramNVR1RQTEoxamMvUndOdXY3T1dVMHpuTThwcHB0WHVmRU0zSXRrTllNbmdlRGEzclU5ZXFOaHN2YkVldHprUW1rNUUvZHo2NjJuWmtmdjhaYkwyMGkvMjNEbXNkZjhuMUdzbHBLUmdhR05CaitVQUFScmNmSnZtQkp5UW5jczM5RnBWS1dHRm84UG14OGdyMEpsMlI4YWU5dlYza2JuK0xIN2pmVy8xKzREbHg2dUY1eWhRcHJYWHZzc2hhdU1peVZoaS9mUnJ2WXNJQlVLTkdob3llS3dhVGxwRkdRRVFRcFl1VVl0UW1UUVI5M1lxMUpPdUp0clZiZnpVUm56NDJqRm5Gc3lBZlNRQy81bjZMYzQ4dlNUWW9ONS9lb1ZUaEV0endjQ0F0STQwYm5nNFVOU3ZDQmVjclVoL3UvcDYwcnRtQ0M4NVhLR3BXQk52SzlWbDNaaFAyanFleExtbkZ3V2s3YUZLbElZY2M3Tmw0Zmh0ZTJ4OXJqV0ZneTc1VUsxdUYwVnNtTW5EdEtPYjNuOEhQSFVkeStNNXhObDdZenFvUmkrbnh4YnNCU0I3OCtpd3BzaE1hRThiWlJ4ZDU5UzRBSTBORDduby80SzczQTFRcUZjRlJiMmhzMDRDVkozL2o3S05MZ0daUkMyREN6cGtZZklxRVh6Um9EblVxMW1MY3RpbVVMVnFhZEVXNmxsV0dVcVZrenNGRjlHbmFuY1NVSkdxVXEwb0ppK0pjMXBQMDgvVERDOVNyVkp1WXhEaGtNaGwxS3RZaU1TV0pWU01XZi8xbVpjTkFab0RscDJTd1QxNTVZRjNTaXVpRUdFSmp3bmdhNk0yOU5WY3BZV0hKUVllalBBM3dsdG9kbnJHYkd1V3E0ZWJ2eWF6OUN5bGhZVWxBZUJDclRtM0FxbmdGaXBvVnhzVEltQ2V2M0puVGR4cU9QazdjZWViSUxjKzdGQzVRaUFsZHh0S3hmbHNPT1J6andLMGpITDEza3RKRlNqR3M5UUFwNFd1bEVoV3BWRUpiMEY1MGRDWGxpcFZoeWVCNUdCbitzNzh1WE9YdUdNZ01PTzEwZ1RPUEx2SmswejNpa3hNWTFXNm81TDJkbllUa0JQYmRQRUtUS2cwQk9PUmd6NDZyKzdUYXhDY25ZR2hnUVAycHVtSjJWc1I3OXJxYTVhdHpjTm9PckV0V3BIM2Qxcng1SDBycmVWMTBqdFhIclpVWEtKaW5BSU5hOXFWVnRtKzBRQ0FRQ0FRQ2dVQWdFQWdFZ24rZWY2MEl2dVhTVHE2NTNRTGc1SU56V25XUkg2SUFhR2ZYUStlNExyWWRwTWpOckVqRnlBL3YyWHZqa05UbXB1Y2RTV1MxTkM5R1FFUXd5NCt2NCtLaUU1Sk5oWk92TXpYTFZjTXNiMEZBRTVWYndiSXNYa0UrVWgvWi9jQlZtU291dVY3amx1ZGRyZkc4ZkN0bmZyL1BFZXN1Y2plR3R4bUUzY0RaVWxsQ2NpSzFKemVsa1UwREZDb2xycS9jMlRsaG95VEc2YnZHTENIcGE1Z1ltN0QxMGk0YTJUU2dZTjRDN0p5d2lhRWJmbWIvcmNOTTZESVcwRys1OFMzK1RqOXdUZEpCWFQvd25NWng1Y2wxcHZlYXBMOHZQemZ5NWNwTDliSlZVS3ZWdEt2VG1zd3ZFaTNtUlBiNXVQUHNQdFAyemlWZnJyemZQRTZwVXBHYWtjcXRGUmVreEpjQkVVSE1PN1FFczd3RjJmckxPaFFxSlJkZHIxR2xqQTB6OWkxQWxha2tPUzJGUEthNVdXeS9DdEJFcUtabHBPSG84eEJIbjRjTWFUMkFwbFVia1ppU3hLYXhxNlVrcHdBT1hvNjBydFVDWXowaWFJMXkxYmk4K0NSVDk4eWx6cWM1clZyR2hrMWpWK3UxSkFITk0yRnBYa3dydWF3K3dtTWpDSWw2eTAxUEI1cFZheXd0TUFSR0JGSGN3cEl5UlVyVHJXRm5hWWZFSVllalJDZkVNS2Z2WjkvejJoVnEwSGZWTVBvMTYwbHcxRnZwZmN0aXplbE54Q1RHc1dEQUxFWnNIRThqRzFzcVdKWWpMRGFDNEtnM1d0WWFpU21KL054eEpLNXlOODI3YVdSQ2tRS0Z1UDMwTGs0dmRCTnBmc21VSHVPcCtpbHZ3T3Z3UUc1Nk9CQVVHVUxIeGIyWjFYc0tSZ2FHUEg3cENzRFZKemZwM2JRN0lWRnZpZnJ3WHZLY2YvVFNWVXJDT3VmUVlvYTFHWWhYb0RlTmJHd0pqUWtqTERZQ1F3TkRwdXllVGNkNmJkazVjUk8yMXZWdzhuVm15UHFmc1Jzd2s1ODdqdVMranhNT1h2ZG9VN3NsQjI0ZllkMlp6WHJIbktGVVlDQXpvT3I0cnk4YW5WOTRqT3BscTM1ekRyNkhUSFVtRDE4NGM4akJua3gxSnU5aXdsazVmQkdCa2NGZi9TNFZOU3VLM2NCWlJNVy9KMit1UEpRdVVvclI3VDlIakVmRVJYTDAza2tHdFJ5b1k2WHk0V004KzI3K1FkOW1QYWlRelVPODZxZm85L0dkeHdBYTMvQjlVM1FUY2dJa3BpUngwTUdlNXlHK3RLdlRXbHBRMExjelFTQVFDQVNDdjhxRmdMTjZ5M3RaOVFVZ0pqVWFwekRkUEJTRmN4ZW1lVW1ONWFGVDJIMWlVbU4wMmpRdjJaTEN1WXQ4MTNuODRsNGlqM3VwVTI5alVaVXFGbFcvNnp6Zk05YnZPYzkveTV3SUJBS0JRQ0Q0NytaZks0SjN0ZTJvWTlNQW1vUjJnOWVOWWVHZzJWcmUzd0NqTnY5S3lXekpFVjM4M0RDUUdTQVA5VWNlNmcrQVFxVWdNQ0tZbnp1TUFEUVdBMk03REdmVGhlM2M5THhEcC9ydHlGUm44c2pYaFdGdEJrcDlaZm1COTE3NWVkdDhkai93SWdVTDgrR1RMVWtXNFo4RXJ5dy84Q3c3aUpybHEzUDR6bkdwWFZCVUNHcTFtb2FWNitNZDlKd3B1K2ZndVBhYVZQOHhMWm1URDg2UmtKTEl6RjZUTkpZWnhiODloMmNmWDVMOHdBR2FWV3RNcXhyTnVPQjhSUkxCWGZ6Y3ZqdnFPb3NuY2cvZzcvSURkOHZSRC94TGRsemRoN0dSTVlOYjl0TmI3K0xuUmdQcmVoaCs4Z2p1MDFSMzBlUjd4OVNrU2tPT3pkNy96YlovM0RuRzc1ZDNZMTFTWTNtVGxQcVIwWnNua3BhUlJwdGFMWkhKWkhnRmFpS0lXMVJ2aXM4T1oyNTZPakJ4NXl3ZWIzREFQSjltaDhEZUc0ZllkK3NQbldSOUJmTVdaTy9OUSt5OStYbFJ4eWZZRjB2em92UmNvVzJWMGNXMkl6OTNHRUZ4QzB0T3ovKzhjNkNCZFYzS1daYWw2U3h0QzVrc3NwSmM2cXN2VmJpazVLUGRzSEo5WHJ4NWljZnJweHlZdGtPeUZBcUtESkdTSW1iM29sNTlhZ1B0NjdUUnNrZ0I2TnF3STVPNmpxUHVsT1lzR2pSWEtyLzg1RHBIN2g3bm5KMDlSZ2FHK0FRL1ozTDNYNmhadmpveW1ZdzdYbzVheVVCbmZGb00yWEZsTDAycWZoWmo3ZStkd3RLOG1GNHZhWUNYb2ErNDZIS1Z0YU9XRXBzVVI1OVZRd21KZWd2QTJBN0QrYm5qU0U0OVBFOXhDMHNlK2JvQWFwNEdldlBibUJXNHl0MG9YYVFrbmdIUEFIajR3cG5sUXhkbzVybFNYU1ozLzRVNms1b3lwKzgwWE9YdVZDcFJrUzROT3RDdWJoc01aQVk0dlhoTXZ6WERDWWw2eThTdVAxT3RUQlV5MVptMHE5T2FkblZhQXlDVHlTU3hGeUExUFpWTkYzWVFFQkhFMnBGMmxDMVdCb0NWSjM0aklDS1lsY01YVWFwd0NiS1RQU253ZjhMNytHaDZyZFJZNEdRb0ZjenRONTFmTzQ5aHhyNEZMRHF5VXF1dEtsTkpobEtoa3ljQjRPS2k0N1N0M1lxMm4vSWJnQ2FKYWk2VFhDd2NPRnZuL2IvaWRnT0FPWDJtZlhWWFJwRUNoYVNjQ1ZuRUp5ZXcvOVlSRHQ4NVJsMnJXbHhhZlBLSGU2UUxCQUtCUUNBUUNBUUNnVUFnK00vNDE0bmdvZEh2dU9KMk04ZjY5L0hSWktvemlVNklrZnhuQVZJejBraElUc1QzalIreGliR2ZJa0xkcVZXaE9oY1dmaGFjblh5ZEdiWmhuSmJWdzlEV0E5aDJlVGZicit5aFUvMTJQQTk1eVllUDhiU3NvUkhoczJ3MXJpdzVSWlhTbGZtWWxremR5YzBsOGRqUXdJQlp2U2N6b0VVZnJiRmVkTG1LZC9BTFNRVEtzZzhBOEFuNTdHbnM1dTlKbGRLVk1jdGJFTmRQVmkzbGk1VWxNREtZa3cvT2NmTEJXUXdOREJuektXb3lYWkZPazVudHlGQm02SjJqZ1MzNllEZHd0cFlmZUJhMUs5YmtXZEJ6VFQvS0RKNEYrV2dKajkvRDMrc0gvcFJSWC9qenV2cy9KVDQ1UVJJRkFYeUNYM0RrN2drV0Q1cXI1ZmVlSFJlNU84UGFESkIrZHZCeTVMZXpXNzQ2aHI3TmV1ajRoN3ZLM2NtVEt3L0xqcS85NWpVOGZ1bUtyWFY5YVVkQkh0UGN0Sy9iV211eHdWWHVUajJyMnBKMy9TWFg2elNyMWtnU3dMUEczckN5cm1oYnVraEpDbVR6aEwvci9ZQUNlZkl6cU9YbkNKZjQ1RVFPM0Q3Q3FIYjZmWmxCa3h4MlNPc0JPdVd4aVhFY3VIMkVIbzA2VTdtVWJyTEE3SkhYc1VseGJMMjBpOFkydGx4NGZGbXJuYzBYb210c1VoeitZUUY2bzI2bjlaakFpemN2U1V4Smt1YkkwY2VKbWZzV3NIandQR3FXcjg0alh4Y3kxV29hVktwTDNseDVxRmFtQ2dkdUgyWDR5MlpBSVFBQUlBQkpSRUZVVDRPMEJOTjBSVHJQZ255WTBWc2ppQ2NrSnlKLzUwL0xHczBvbGMxbUpUcytJYjdTK3hjUUhrVDd1ajlSMGJJY2N3OHRZVUtYbjdISWIwNy81cjBZMm5vQUZ2bk55VlJuTXJYSEJIWmUyOGVrcnIvUXFYNTdLVWx0VUdRSUpUNUZNYy9yTngxbnZ5Y1lHQmhTdTBKTlRqMDhUMk1iVzRLajNyRDM1aC9jOExpTmVUNHpocllleU5EVy9RbUlDR0xBMnBHMHJ0V0NhVDBtU09PcmFGbWVpcGJsU1VoTzVMVFRlZmJlL0lQaUZwYWNYM2hNaWx3SDJQYnJCZ2FzSGNIcVV4dVkyWHN5Zlp2MmtEemlmeFFSSDZMbzFyQXo3ZXUwcHZlcW9UU3IyZ2lBVFQrdjVwZE9vd2lPZWtQSGVtMEJqVzNWRFE4SGJxKzgrRjE5WC9lNFRldWF6ZlV1Z0gzTkQveHJwQ3ZTYVQ2N0F6YWxyVGs4Yzg5MzdUQVJDQVFDZ1VBZ0VBZ0VBb0ZBOE0vejd4UEJZOEo1OHlrS1V4K2VBYyt3TkM5R1hPSUg0aEkvU09VdlExOWhucytNMVBSVTRwTVRNVFF3MU9zSDdpcDNwNWhaVWNwOWlwNEVzTWh2enE5ZHhtSnJYUStBK3o1T0ZNaFRRSW8wei9JRHIxYTJDZ1l5QXp4ZmUyRmthRWlwUWlYNG1KYk03RDVUY2ZaN1FrUmNKTVV0TFBtWWxzeEZsNnNNYlQyQW5vMjdhcDI3YWhrYk5vNWRwVFdtemt2NlNJS25zNThidVUxejBYdlZVSjRHUEtOcW1jcllEWmhGejhaZEpVSExNOENiRHgvaitXUEdMb3l6SlFGVnFWU00yRFNlbWhXcVMrY2IzS3EvMXJtaVByeVhydjFwd0RQU0ZSbC9PaEw4Ny9RRFQwejU3QWZ1SHhiQWIyZTNjT2ZaZmZaTTNpcTFpMHY2d0tSZHMxRmxxbWliVFJqUFRrUmNKRytqUTZXK010V1ozUE4rZ0xHUkVjUGJETkpwbjZGVXNOaCtGV1dLYUZ1QXZJK1BKampxRFYwYWRDQmRrZjdOYTNnZEhzaVFiSE51YUdESTFCNFRPSGpiWGtzRWIvTEpNaU0wK2gxM3ZCelpORzZOZEl3cVU0WEg2NmZNN1RlZEw4ays5b1RrUlBiZE9zTEl0b09aM0gyOFZIN04vUllIYnBOajVETkE2Y0lscGQwQTJibm9jaFdBYVQwbmFnbmVYNUtwem1UdXdjVWtwaVRoRStKTFV1cEhxYzVWN3M2OGZ0TTU1R0F2bGNVa2FoSzhIcjEzaXROT0Z3QW9VY2lTdVorc1VWems3cFFxWElMU2hVdnk4TVZqeG0rZnhzUnU0NlRkR0s1eWQycVVxeW90ZUF4dDNaOTVmeXhsKzlWOXpNeG1oK01aNEMzNWdRTzR2dElzUEhrRmVrc1IrRi9pRmVqTjBFL25zU3BSZ1FYOVo3THIrZ0dzUzFwaGtkK2NndzVIQ1kwTzB6b21Qam1CQzg1WHlKY3JuN1Rna1VVOXE5cDB0ZTJJVENiREpkdUNoNnZjRGJzQnN6RTJNa2FwVXJCdnlqWnNyZXNoZitmUGpQMExjSHZseWVSdXZ6QzRkWDlVbVNvTURReUpUMDdndm84VHQ1N2U1ZTZ6KzVRcFdwcFNoVXRRcGtocExRRWNZUGYxQTNTczE0NkE4Q0FXSGxuQjJ0T2JhRkdqS2Qxc085R3B2djZvL3o5THJmTFZxVlcrT3FlZExwQS9kejZ0Q1BVbHgxWmpVOHBhRXNGZDVlN1VybENEdUtUUDMybERBME5wd1NBN3I5Njk1bW5BTXc1TzI2SDN2SzV5ZDczZktYdkhVMXE3YXI1RW9WS1FsUHFSOE5nSTVoN1U3dzNmc0hKOXJhU3hBb0ZBSUJEOEtQVFpjQlRPWGVTYjloeFpGaUIvdHUvc1ZNbG1SL0pYei9NOVkvMmU4M3lyajc5alRuS3lSaEVJQkFLQlFQRGZ5NzlPQkc5U3haYmFGV3FnVkNuMDFvL1pPb2ttVlJveXE4OWtyZklGaDVkVHVaUVY2MFl2Qno3N2dYK1ozTThsQnpGbFJqWWg3WjczQTVwWGF5elphR2lFckZxOGZDdkhLOUNIQzg1WHlGQXFhRG0zTTg5MlBNWXY5QldqdDB4a1dvOWZHZDk1RE1jY1Q3SG05Q1pxbEt1bXRlM2VSZTVHYWtZcWszYk4wanEzWDZnL1UzdE1JRU9wNEdtZ04zbE44OUNtVmt0V0RGdEl0VEkyWktvenVlWitpL1oxMm1CcWJJcXIzSTJxWld4MDdHS2VCbnFqeWxUUnlNYVdzTmdJM3NXRWExMXJiRkljTnp3Y21OaHRISkJsNDFKSVk2L3luV1JadWt6ck9VR3IvTWtyRHlMaUltbFhwMDJPa2RuZklzc1B2S2haRVdZZHNPUGM0OHRZbDdUaTBQU2R0SzdaQXRCNEF3OVpQNVkwUlJvQWRvZVhjV2o2TGoxOXVTR1R5YmpvY28wNUJ4Y3p0c053WE9YdTlHN1NqWUV0ZGYvSXprb0crYVhGaTR2Y0hWTmpVemFQV3l0RmJ1ZUVmMWdBeCsrZjBYbSszRjU1VUNCUGZteEtXVXYzT090NVczdG1NMVlsS3RLMVFVZXB2ZThiUDVKU1AzNTFjVUt0VnJQcytGcnltT2JXRzdsZXdiS2NWdFRzMG1OcjZOZXNKOVhLVnZucU5iakkzU2xxVnVTckFqakFiMmUzNHZIYWl3SjVDakNwMnpoSitJK0lpNlR4ekxiWWxMWW1PdUd6YitPTE55OHBVNlEwcGJQWmRHUi83ckpFVG52SFV5eXhYODNvZGtPeHRhN1B6UDJhNUtUT2ZrOHdOVFpoNW40N1pES3dHekNiM3kvdlp0dmwzVmlYckVnMzIwNmYrdm5zQjU3VmI4M3kxVGd5YzQvZTYwak5TS1BlbEJZNmMrMHFkNU84dlZQU1U3V2lrOTM5bitJWjRBVm83bm5OTDZ3MUNoV3cwT3FuWmZXbTB2ZW9vVTE5Q3VXM1lPV3dSVGc4YzJUZ3VsRThEL0ZsVkx0aC9EWjZCVEVKc1l6ZlBnMmJVcFdZM1djcVIrNmVZTWZWZmJTcjA1cDlVN2ZUb2xvVE9penFwYk1MSXkwampRdk9WOWd3ZGhVcmhpM2twcWNENXg1ZnhsWHVydlZ0KzFHNHl0MjFySVplaHI3Q1ZlN09pbUVMZ2M4UitVOWVlVWlMSHFDeFpMS2Z0VStudjNWbnQyQmQwa3A2ejdNVG5SaExZRVF3VTdyL3FsTlh3c0tTZnMxNjVqak9POC91RTVmMGdSRS9EYzZ4VFkzeTFYSytVSUZBSUJBSUJBS0JRQ0FRQ0FUL0NQODZFUnlnNDZMZXZJc0owMXVYcWM3RTgvVXo3QjFQNlpSdnlCWmg3ZUxuaHFHQklmV3Q2a2hscVJtcCtBUy9vUDlYUkpQb2hCaThnMTh3L0tkQnBDc3pXSFZ5UFRjOUhVaElUc1RSeDRtS3hjdnpMaWFNYmcwNzhXdVhzYWd6MVl6Yk5wVjJkVnBMeWRrNjEyL1BtdE9iT08xMFhoTEJzOFRqbnp1T3BLSmxPZWw4WGtIUEpUL3daMEUrcEdXa2NXUDVPUzBSMHQzL0taTjN6ZWJ1bWl0VXRDeVBxOXhkYjVTdnE5d2RxK0lWS0ZLZ2tPUUhmdFB6RHRzdTd5YTNhVzdjL1QwcFpsNlU0WitpWGpVV0hYOHVvanZMZ2laTExGYW9sRXpjT1lQSEwxMUpWMlRRdkZvVERrM2YrYWY2Qkkyb2U4SDVNaktaakk0TGUxR29RQ0hXalZwTzMyWTlKQXNacnlBZkp1MmNpWUdCSWVjWEhtUFh0ZjBjY3p6TnFZZm5HTkNpRDBtcEg5bDc4dzljNVc0OEMvVEIwTUFRbjVBWGRLelhscXBsYkFpT2VrUGpIQkwzdWNyZHBjaGY3WEkzRkVvRlRXYTIvZVkxWkNnek1NOW5Kdm1CWitFaWQ4UEUySVFsOXF1SlQwNEFvRmFGR2x4enY4VTE5MXNjbWJsSEs1cjRXNHNUYXJXYWhVZFhjT1hKZFU3TVBhU3o2T0FpMS9aNWYvTStsRC91SEtOOTNaKytlUTJ1Y3JldlJwQ0RKbnA5MzgwLzJQTExXaWJ2bXEyMWNQRGtsUWVsQ3BlZ1JmV21Xb3MwanMrZDZONm9NN042VDlicEwxT2RpYnUvSnlQYkRtSFpzVFVzSFRLZllXMEdjc0g1Q2txVmtuUkZCaEZ4a2JTcTBReWxTa25CUEFVd3oyZkdya2xiV1BESFVocGFmejYvcTl4ZHl3L2N4YzhOK1R0L0tvK3JsK1AxeUdReXJUNlVLaVh1L2s4bGk1bEpYVFdMUm9rcGlXeSt1SlBVakJSS0ZpcE95VUlsOEgzcng1eSswNmhkb1laT3Yya1phWGdIUFdkdTMrbWtwYWN4di84TUN1VzNZUEhSVlp4OWZKSHl4Y295dUhWLzlrL2RUbEpLRXBzdWJPZVk0eWw2TnU3R21QYkRBUmpUZmppajJ3K1Rrckk2K1Ryek9qeVFuUk0yYVozTE0rQVpDcFZTdXU4ZDY3V2pZejFOZmdNRG1RRVpTZ1ZyejJ4aVdKdUIzMXpnK0I1YzVXNk1hamRVK25tcC9Xb0F3bUlqcUZTaUlwNEIzcVFyTW5pOHdVRXIyYW1Sa2U2dnRLMlhkdUhvODVCVDgvN1FpYXJQT2hmbzM5blFwbFpMMnRScW1lTTQ3L2s4cEpGTkE4WjFHdlg5RnljUUNBUUNnVUFnRUFnRUFvSGdIK2RmS1lJLy9PMkczbklYdVJ0RGZodUx6MDRYU1JRQ2pXWEZrUFZqdFlRL1Y3azdSb2FHak43eU9XSTVKVDBWcFVyNVZlSDN5TDJUNURMSlJkdmFyVWxPVFVZZTZzK1FWdjJwWjFXYmVwWHFZR0JnUUsySlRSamNxaDhWaTVkbjVNYnhGTXhUZ1BXalYwaDlsQzVTaXBybHEzUER3NEhsUSswK1diTzRJNVBKbU56OUZ3cmt6aSsxOVE4UGxQeUluOGpkS1Z5Z2tJNUlkY24xR3JVcjFLQ2laWGtwd3JLdVZXM3VQcnV2MWU2T2wyTTJ5dzJOSDdpSm9URWZQc2FUbkpiQ2dPWjkrS1h6YUV5TlRhVitsZ3laLzdWYm9jT0Q1NCt3S1dVdFJhS2VjYnFBZDlBTFhEYmQ1WXpUQlMwTGpEL0Qyak9iOFgwckoxK3V2SXp2UG9heDdZZEw5aStKcVVsc3ZiaUxQKzRjbzJIbCttd2QveHRGQ2hSaWRwK3BYSE83eFlvVHY5R3NXaE1NRFF5NDRIeVpWaldhODNQSGtUU3Qwa2dTaUM4L3VZNkprVEZsaXBUU3NtZkk0dkZMVjcyUjF4cExtWDUwc2UzdzdXczR2WW5pRnNWMWhEeU4xVWRKRWxJU2tjbGtqTzg4bXRmaGdjemNiOGZQSFVmcVJQVG41QWNPNEJmNkNyc2pLM2o1VnM2ZXlWdXBYNm1PVm4xaWFoSUI0VUZhQ1NOUFBEaEx5VUxGYVZDcERzbHBLVG1PUHpvaGhqZnZReG5WYm1pTzdXUXlHYVVLbDJUOW1CVVlHUmlSLzVNL2VVQkVFQUQzdkIvcWpEMDJLWTZBOENBYUQ4a2hNZVZiT1lrcFNmUnYwWnUrelhwSWxqUzltblNqVjVOdVBQSjF3Y0hySGpzbWJOSVMvR3VWcjg2VnBhZWxSWkl2L2NEamt4T1F2L05uLzlUdDJGclgxWHZ1VFJkMjRPYnZvV1hSNFJQaVMwcDZxblFkOGNrSjJEdWU0ZytIWXd4cTFZOHo4NDlTZDBwekRrM2Z4Zkg3WitpM2VoZ1R1NDFqWE1kUjVESDluQVRTNDdVWEJnYUcxS3BRQXhNalk2eEthQlkxbWxWdlRPK20zYWxkb1FiZXdTOVlkbXdORjEydTBxUnFRODdNUDZJVldaNzlldVh2L0pteGJ3SEQyZ3lVK3NyQ3hjK05jc1hLVU15c3FGWjUxdHk4aXduajdLT0wzUFJ3NEt5ZHZlUmIvbGQ0R3gxS2VGeWs5TDdzdUxxUHdJaGcydFZwemF6OWRoeVl0Z05YdVJ2V0phMG9XU2puREw3cHlneFdIRitIdmVNcFZnNWZKTmxSZmNsLzRnZnVGZWl0MTFaSUlCQUlCSUsvaTIvWmVnaitHY1I5RUFnRUFvSGcvei8rbFNKNEZrcVZFaWRmWndybDE5Z0xiTHU4aDZaVkcya0o0QUJGellyZ3NPcVNWcG1yM0kxcVphdFN1V1NsejJXdjNMRTBMeVo1WXA5OWZBbS90Njh3ejI5R2dUejVlZlh1TmNmdm4yRjg1OUdTS0haNi9tR3RmdTg4dTQrSmtURzFLOVJnNnU2NWhNYTg0OExDNHpvSjZMclpkbVRWcVEyNCtYdlMyTVlXVjdrNzFjcFVvVUR1L0FTRUJ4RVdGMEZTU2hKbkgxMWtaRnROSXNnMzBhR2taYVJ4eXVrOEpvWWE2NDJROTI4NStlQWMyMzVkRDJnOGp6T1VDazQrT012SkI1Kzk3dFNvU1VoT1pQU241SmxaZnVBVHVveGxWcDhwT25PYjFjKzMvTUJQUERpTGthRVJKa2JHQkVZRWMvYnhKWllNK1p6YzhGWFlhM0tiNXNMRno0MEx6bGZwa3MzVzQ4OVFzbkJ4dXRwMlpPbVErWkxBbnBDY3lORjdKempvWUU5YVJocHorazdsNTQ0akpXSFBMRzlCNXZTZHhvTER5MWgyZkExN0ovL09vL1czOWZidktuY25RNm5BZHJwK0QzRkFpcjdOSXNzUGZQMllsVHBpTTJnaXJQM0RBakRQWjhhTE55L3hDZkhWRXA5QkV6Mzg4cTJjYTh2T1NoN083djVQR2JSdU5IVXIxbUp1MzJsYTdUUFZtVHArNEFxVmtnZlBIM0hlK1RLM1BPOWlVOXFheTR0UDZrU2NBeVI4MUVTYUg3cHRqM2ZRY3hLU0U3bnBlWWNsUStheDVkSk9kbHpWdGFMNGtxWEgxckQwMkJxOWRWWExWT2I2c25QMGJ0S2R4ZmFyU0U1TG9mUGl6d2xoTTVRSzFvOVpxWFdNcTl3ZFkwTWo2bG5WMXR0bmxoOTRxVUlsOU5aLzZRZWVuYXhuQWZUNGdYODZiN09xamFUM016UW1qTVRrUkhLWjVpSXU4UVBYM0c5SjlqaitZUUVZR0JoZ2YrOFVOY3RYSi9KREZFdVByY0hCNng0dHFqZmo2S3k5VkNsZEdUZC9UL0xteW9OMVNTdVdEcGxQcWNJbCtlM3NaZzdldG1kc2grRk0rZVRQL21VQ1ZOQkU4WmV3c01UUit5RXo5czBuTlBvZDdldit4SVZGeDZsZVZyK2ZadVNIS1BiZFBNeVJ1OGZwMnJDVDNrUzJHcHVubkJmM0tsaVdZOC9rclF4ZC96Tmp0MDdrbkoyOWxMRDNlM2tlNGt1NklvUExydGNwbE4rQ2FtV3JjT3JoT1RaZjNNR1JtWHVwV3FZeW83ZE1wTWZ5Z2VUTGxaZXlSVXR6eU1FZVF3TkRWSmtxRkVvRnhjeUwwYU5SWjU2ODhzRHV5SEpDbzhQWU1tNnRWdTZFTDhuSkQxd2ZqajVPbUJxYmtNYzBEeGRjcnBDdXlLQmQ3WnpmZVlGQUlCQUlCQUtCUUNBUUNBVC9IZnlyUmZESStQZU0ydnc1a3J0MGtWTGZaYldSNWIrN2FzUVNXdFZvSnBXUDJ2eXJKSkFCdUwveTVLTHJOU25oWVRHem9renJNWUhKM1gvSnNXOFhQemZxVnF5TnE5d2ROMzhQeml3NFFwR0NoWFhhZGJIdHlKWkxPMGxNU2RJY0ozZVR4bkxtMFVYMjNEaUlxYkVwVGFzMmtqeWQremJyaVg5WUlEdXVhSVJLbVV3ajlDNGJ1b0F1RFRTUnlLNXlOMnFXcjg3bHhTZTF6dWNaNEVXZlZjTm9aTk5BcngvNGw3akszU2hTc0RBVkxjdm5QSkhBRXZ0VlpDZzEvdXo1YytkalhLZVJER3M5VUtydjI3UUhWNS9jWlBLdVdmUnQxbE92NFA0OURHczlVQ3ZwbzFxdHB0Zkt3WVRGaHRPbmFRK205WmlnTnhKMFlNcysrSVQ0TXFITG1LLzI3eXAzWjFMWGNZeG9xK3NOL09TVkI1TjJ6ZExyQjU3TEpCZTE5RmhkZ0NhQjZwSmpHaHVJdkxueU1LSExXTHJhYWk4QzVESE5nOXRtUjBuWXoxQXEvaDk3OXgwVnhiVUhjUHk3OUM0SUtvSUZFVVhGTG5hSlJ0VFlXelQycnRGWUVsdlVhR0tMeHQ2aXNmZGVNUGFPdllDQUhRUUVCUXZTbFNKOXkvdGpaV1hkcGFqa3ZXZThuM004Qis3Y21ibXpNN3N1di9uTjcvTFR1a25VclZpYjFTT1hvS2VyL2hiM0QzK29VUS84NExYRFROazZFNWV5bFZrOFpBNmRHclpUQy83bVZMcFlLY1oySHNtdGtMdUVSei9EVU4rUTZiMG0wNzk1THdLZUJsSTNsMnpiZ2lxUjR4eDRCL255ZS85ZlZmWEFZeEppYVRhbHJaYjYycjdVY0t5bWNhTW81L0s4cnRYOEFyenZ0cU5aRC96OS9XNDR2Wlh0NS9lb2ZxL2pWSXRoclFjQU1IemxUNFJGUDhYTXlKVDFQLzZKWEtIQVFFK2ZZelAzcTcxUHZJTjgxYTZWb2QvMHAxWHRyMWx6WXBOcVVzanNjVGVyOWk3TC85eWRpL3k4NlZlUzA5NVEwN0U2QTl4NzA2bGhPN1Z5SWUrN2VQOEtRMWVNb1hReGUxYitzSWpXZFRRbnVFekxUT05lMkFQNnUvZlVzb1YzR2xhcXg0U3VZemppZllLRU40a1lGLzJ3SVBqc1BRdndmWFFiZlYwOUZnNytuV00zVHpGOTUxeFcvYkJZTmRIci9pbGI4Yng3a1VzUHJoUDFLb3FUZm1lUnllWEk1VExrQ2dYak9vOGtQdmtWL1JZUHc2VnNaVTdNUEtDUjFaNVRYdlhBMzZkUUtCaXg2aWN5c2pJQjVTU2NQMy83RTZXTGxmcWc0eFFFUVJDRVQzRTE0aEtnZkNyUXpUNzNrbDNDUDB1Y0IwRVFCRUg0L0VnVUNvWGlmejJJLzVVc21aU1g4WkhJNURJTTlBMndLMnFiYS9Bdko2bE1TbXBHS21iR1pnWHFuNzNPK3dGSmJSNUhoV0dncTAvcFlxVklTVS9OY3hMSXBMUmtWZW1UWjdIUHNUS3pVcFdQK0ZpUG84S1FJTUV4UjExeFVKYWNpSWg3U2ZWeVZZbE5qTVAzMFcxYTFXNmU2ekU5amdwREtwWGlYS3FDMXVYWk1xVlp5T1V5RkNoeXpSeFZLQlRJNUxJQ3ZYNGY0bjZZUDZWczdEWHFkSDhvaFVMQjZWdWUxSGFxb1ZFdUFwUTFyaDlIaGF2ZE1BRmxmZU9FTndtNVRpYVpJYzBrTFNNTkNSSzFjaHI1Q1l0K1Nta2JlNjJ2VjJ4aUhJOGlRbWxjcFlHcUxUVWpqWmV2SWo5b0F0UC9odGR2RWpBek5rTS9uL1B1RjNJSEV5TVRWU2I4KzI0RStsREtwcVNxRE1yN0x0Ni9nbk9waXZtVzhQQi8raEI5WFgzVk5mMG9JaFFEUFFQVmt4K2dmRSttdmkzMVltSm9qSVhKdS9NV0Z2MFVtVnhHS1d1N1hBUDJvSHlpeE1MRUl0Zmp5VGx1bHpLVlZUZHZZaFBqdUJWNmgwWlZHcWlWUk1wTGVtWTZseDVjbzFYdDVybCtsc1VuditMNHpkUDVCdFJCK1Y1SXowci80Q3h3VUw0ZkFJcWFXMkpzWUl4TUx1TnhaSmpXSnhMeWN6L01uMm9PTGxwcmdPZVVrcDdLNDhnblZMQXZuKytZNVFvNW9TK2ZJSlBMa0VnazJCVzFWVHUvbjd2TDRkNzg1cm1ZTFYyWFVMN29wOWQxLzF6ZGVPYkhsTFB6V2Q5NUFaVnN5dit2aHlNSXdyL1VHcDhkSEF3NGhlZWczUis4N3FIUWQwOXFpcEljL3p2aVBBaUNJQWpDNStlTERvSUxnaUFJd3I5RlFub1NZYStmZjlTNjk2TWVzdW5XUGhFRUYwRndRUkQrQzBRUS9QTW56b01nQ0lJZ2ZINis2SElvZ2lBSWd2QnZjVGN5Z09ubmwveXZoeUVJZ2lBSWdpQUlnaUFJLzNkRUVGd1FCRUVRL2dWcWxuUmhSYnRabjdRTk80c1NoVFFhUVJBRVFSQUVRUkFFUWZqL0lZTGdnaUFJZ3ZBdllHbGtRYTJTTHYvcllRaUNJQWovQWdrSkNXelpzb1h1M2J0VHF0US9Nd24wa3lkUDhQYjJwbkhqeHBRdFc1YUlpQWpzN096eW5kTURRQ2FUNGVucFNaa3laYWhjV2Z2OE9vSWdDSUlnQ0RtSklMZ2dDSUlnQ0lJZ0NNSm53TTIrNlg5bFB5ZE9uR0RYcmwzY3UzZVBUWnMyb2F1clc2RDFVbE5UOGZIeDBick0zdDZlQ2hVcXFINFBEZzVtNmRLbEZDbFNCRE16TS9yMDZZT0xpd3N6Wjg2a1dMRmllZTduK2ZQblRKOCtuY3FWSzdOMTYxYXRmWUtEZzBsT1RzNTFHeTR1TGhnYmYvaGszdkRmT3crQ0lBaUNJQlFlRVFRWEJFRVFCRUVRQkVINEROZ1k1eDBjTGl5OWV2WGl6Smt6K1B2N2MvandZYjc5OXRzQ3JSY1RFOFBFaVJNeE1EQkFSMGRIMVo2ZW5rNzM3dDJaUEhteXFzM0l5QWlBckt3c3JLMnRtVFp0R25QbXpLRkhqeDVNblRxVkZpMWE1TG9mQndjSHVuVHBnb2VIQjFldVhPR3JyNzdTNkxOa3lSSnUzNzZkNnpiMjd0MkxrNU5UZ1k3cmZmK3Q4eUFJZ2lBSVF1RVJRZkE4S0JRS1pISVplcnIvcnBjcFN5WUZRUC8vNUxpa01pbTZPcm9GZXZSUitQZVFLK1RvU0hUeTd5aDhrbi9yNTVnZ0NJSWdmSWtDWHowayt4dHpwYUpWUG1vYmp4OC94c1BESTk5K1ptWm1XRnBhOHVqUkl4WXNXSkJyUDJ0cmE0WU9IYXJXdG1EQkF0emMzRlMvdDIvZlhtTzluRUZ3Z0pZdFcxS3BVaVVtVHB4SVlHQ2dXaEQ4NnRXclBIandRRzM5akl3TXpNek04UGIyeHQvZlgyMVpuejU5QURBMk5tYlNwRWxxeTdadDIwWjRlRGdtSmlhNUhsTitDdU04Q0lJZ0NJTHczeVdpSW0vSjVESmtjamtHZXZxcXRzbGJwblBGL3diZVM4OS85SFo3THh5TWsxMTVadmVkOWtIcm5iMXpnWTJudDdGOXdqcU1ESXpVbGcxWk1acDZGV3N6dk0zZ2p4cFR1eG5kcU8vc3l1LzlmdjJvOWJObFNyTkl6MHdqT1MyRnBOUWtrbEtUU1V4TklpNHhudGpFT0V3TWpSbldlcUNxdjFlUUQyL1NVbWhaNjJ0VjI4WDdWeG0wN0FjOHB1N0F0VUt0QXUwM0tUV0psUFRVRHhwcmNjdGk2T3FvUDhiNVBDNkM3bi8wNThTc0ExaWJGLzJnN1JVMnFVektkL01IOGtQYklXcXZUMjVTTTlKNEdSK0prNTFqdm4zSGI1aUtUQzVqeGZEYy8zajVFQzJtZGFTK3N5dHorMC8vNkcxNEIvc3lidjB2SEoyK2wySkZiQXEwenQwbkR4ajUxempPelQyS3FaSG1IeTJuYjUxanpZbE5ISm0rOTZQSDlhbHVCTjVrNXE1NXJCdXpnbklseW43UXVxdFBiQ1E4K2lsL0RKaWhDbGp2dkxpUG1JUll4bmNaWGFCdGZPcm4ySWJUVzJsVjI1Mnl4VXNYYUg5eWhaeUVONG04U242TkFnVVY3TW9YYUwyUHRlTElHcTc0MytEZ3RCMnF0dVMwTjlUNTBZM2RremJuK2hrUytEeVk2SVJZbWxWcm90Wis4ZjVWeWhZdmphT3RBNWY5ci9QRHFyRmNYWFFtejgrRHorRTZGQVJCRVA2OWdsNDlWUDM4c2NIWGx5OWZjdURBZ1FMM1AzandZSjdMeTVZdHF4RUVMNGpzVWlTWm1abXF0dEtsUzdOMTYxYmV2SG1Edjc4L0pVcVVvRml4WXZqNStlVTZqcU5IajJxMGRlellFUUFEQXdNNmRPaWdhbi81OGlXLy8vNDdOV3ZXeE03TzdvUEhuSzB3em9NZ0NJSWdDUDlkSWdqKzFsL0hON0ROY3pmbjV4M0QwclFJQU41QmZqU29WTGZBMjBoS1N5WWpNMFAxKzdrN0Y3a1pmSXZSSFVZUW14aW4wZC9LekZKcmRxWlVKbVhldmlVMHErNm1FUUJQeTB6ajhvTnI5SGZ2bGVzNEl1SWoyWEZCZXdCR29WRHdLQ0lVVzZzU3pEK3dUR3NmOXhwTnFWdXhOZ0RIZkU3eHg3NGx5dUNhVElaTUxpTlRta2w2WmdaeWhWeGpYVk1qRTh5TnpURXpOc1hadm9MYXN1V0hWM012ekorRFUzZmdVbFk1Z2MzVmdCdVlHWmxTMDdGYXJzZnp2dEZyZnVhSy8vVUM5emZRMCtmQmFtK05JUGlOd0pzWUdSaXFBbDR5dVl4Mk03cVRtcEdXNS9hbTloaFA2em90Qzd6L2dyZ2ZIc0R0MExzNGxuVFFXSmFjOW9hUWlGQUNuZ1hoL3pRUS8vQUFnbDZFWUcxUkZKOWxGL1BjN28xQUgvNitjWlMxbzdXZjZ3OFYrU3FLMEpkUEdOMysrM3o3SnFVbThTbzVRZXV5akt4TUlsOUZzZnZTQVRvMWFLZTFqNVdaSlVWTUxWUy9YM3ZvaFpXWnBkYkFvM0tiV2R3TDh5YzgraGtPSmNwb0xFOU1TYUxPVDE4aGwydGV0d1d4ZXRTU0FweDNDWThpUWpucWZaS2ZPdjFRNEcwL2pncGoyYUZWak9rNFF1MHpZYzJKalRTb1ZLL0EyL21VejdIdzZHY3NQN0thZGFlMnNHM0NPbHpLVkdMSGhiMDhmQlpFYWtZYWFabHBwR1lvL3lXbkp2TXErVFd2M3lTb1BnZStxZTNPdWpFckNqeld2TWprTWhaNExFZngzcms2ZC9jaVJ2cEd6TjI3U05VV25SQkxwalNMWXo2bk9IUExVNjMva0cvNlkydFZnb21iZmlVKzZSV1hGNTdDVU04QWdOQ1hUeGk2WWpRYmYxcUpvNjBEMXg5NlkxZTBaTDQzeEQ3MU9oUUVRUkNFL3hjalI0NmtaOCtlK2ZhVHlXUklKQksxOGliWk9uWHE5TUg3ZmZQbURWRlJVUVFIQndOdzZkSWxnb09EaVlxS0lpb3FpcGlZR0tSUzVaT3I0OGVQcDNmdjNvd2JONDV4NDhaeDZkSWxzckt5YU5sUy9UdFpURXdNeTVjdlovRGd3WG1XT05tMWF4ZHl1WnorL2Z0LzhMZ0ZRUkFFUWZpOGlTQTRFUHdpaEpWSDF6SzUrM2hWNENqeVZSVFBZcDh6c3QyUUFtOW53SkxoM0hsOFg2Tzk5MExOakcySlJNSzlWZGV4TUxIUVdMYnQvRzZTMDk0d3Jzc29qV1YrSVhkUUtCUzRPdVdlTlIyYkdFZHFMcG5TajE2R0FsQ21XS2xjKzVpYm1LbCt2bmp2S21aR3B2ellhUVNHK29ZWTZCbGdxRytBb2I0aGhub0dyRCs5aGFvT0x2VDRxaXRtUnFaNWxyZFk5djE4Mmt6dnlwQVZvems1eTRPaTVsWmNmbkNOSmk0TkMxeXFRU3FUNGhkeW0xNU51OUczZWY1ZjJpZHQraFV6WXpNTTlRMDFsbmtIK2FvRkdOTXpNeGp5VGY1ZmlPdFdyRk9nc1g0STd5QmZMRXdzaUV1TXh5ZjRGbzhqbi9BNE1vemdGeUc4ZkJXRlJDTEJvWGdacXBTcFJJZjZiWmpXY3hMVkhLcVFJYzNFVU04QWhVSkI5M245TlRMa1g3NktSQ0tSc09MSVdsWWNXWnZuR1BSMDlUZzRiU2V2a2wrUm51Tm1UazduNzEwQ3dMWm9DY0tqbjJudFU4S3FHTVlHeHN6WnU0aUQxNDlpOERibytENWpBMlBXbnR6TTJwT2IxZG9WS0VqUFRHZmxENHZvVUsrTjJtdVU4M3dGUGc4bVM1cWwrbDBtbDFMUjNvbmdpQkNTVXBOVTdVVk1pMUMyZUdtOGczMlJBRHNtcnRmNlIxeHU3ajE1d1B3RHl3cDAzdXRWckUwSnkrTG81OGpFem85Y0lXZnExbGxVS1ZPSlVlMkhxZHBmeEw4a0lqNVNJNEFkRnYwVXIwQWZlamZycnRiK3FaOWpEaVhLc0dQQ2V2b3VIa2JQK1FPNU1QOEVBYytDZUJyOURHTkRZMHdNalRIVU4rUmFnQmR0WEZ0ODRYTUVBQUFnQUVsRVFWUlN4NmtXUlV3dHNEUXRnclc1RmFWczdBdDh6UGw1bGZ5YXhEZUphbTNwV1JtRVJ6K2pWZTNtSktXK20rVHFmcmcvcFl1VklqMGpuWFRTMzYwZ2tXQmxiZ1hBMEZiOUdiZmhGdzVlTzZKNjNXYnZXVUFSVXd0Q0loNFRFdkdZczdmUFkycG93dnBUVzNKc1FzTGdWdjNVYnFCOTZuVW9DSUlnQ1A4djlQWDFNVEV4SVRrNW1aRWpSOUt1WFR1NmR1MktnY0c3NzI3UG5qMmphOWV1ZlBYVlZ5eGR1bFJqRzdtVk04ekl5Q0ExVmZOdmpVV0xGckZ2M3o2MXRnY1BIaEFiRzB1SkVpV29WYXNXdHJhMnFuODVKOUtVeVdSczNyeVo4UEJ3cWxhdFNzbVNKVlhMTm0vZXpObXpaMm5jdUhHdVFmQ0VoQVNPSERsQ2hRb1YxRXExQ0lJZ0NJTHdaZmppZytDcEdXbU1XajBCU3pObGdPTDhYV1dRNy9iamU0QXlZelc3TFNkTHN5TFV5UkdJVHMxSTQwSDRRMzd2OXl1dDYrUStpUXZBQW85bEJENS9wRFVBL2p3dWdzVUhWN0pveU85NEIvbWlVQ2pVbHAvMFBZdXRWWEd1UGZUU1dMZDIrUm9VSzJKRFRjZHFHT29iOENZdFJhUFA5Z3Q3S0dGWlhHdjJyWlc1SlU0bDFjdHIzQXoycFdPRHRtckJ5SnpIZk56bkRFMWNHbUZoYko3bk1RUFlGYlZsMFpBNVBJb0l4Y3JNa2tjUm9UeU9ET1BIamdYUG1MMGZIa0JxUmhxdFhWdmlVcVpTbm4wenBWbUVSb1l4b3UyN214Q1gvYThUL1B3UkFOY0NibERIcVJiclQyMmhuSzBETFd0OVRmY21uUXM4bHNMa0hlUkxVbW9TL1JZUG81U05QV1dMbDhISnJqeXRYVnRTMGQ2SlNxVXFZR3lnUG50OVlrb1M5Y2QremVwUnk2am1VSVhHVlJxb0xkOS85UkM2T3JyODJIRkVnY1pnYlY0VUF6MTlPc3o2anRqRStEejc5cHcvS05kbG5uOGN4YW1rSTk1QmZvenZNbG90c0ZzUWZpRjM2UFpIUHhvNDF5VTgraGt2NGlJQXVCVnlsNXFPMWJrVzRJV0RiVm5henVpbThmNEFHTDd5SjdYZmYyZzNoTW5keHVFZDVFdjFjdFUwWHFmOGVBZjVVc0d1UE5ibVJUbDc1d0tUTnYyV1ozK3BUTXI2VTF2VWdxazVEV3paaDdHZFJxcCtYM05pRS9mQy9EazV5ME10Mk9vVjZBT2dGZ1FQZUJwSS95WERzVEszcEVQOU5wZ2JLMjlZRmRibldHMm5tbXo4YVJYUFlwNVR6TUthK1FObnF2Vy83SCtkWXpkUE1hSExtQUtWNHZsWXhZcllzR0R3YkxXMjhPaG5aRW96V1RMMEQwd00zNzBYRnYrOWtncDI1ZW5Vb0cydTIydFhyelcvNzEzSUlhOWo5RzdXblQyWFBmQUx1VTFOeCtwY2VuQ05qS3hNd3FPZlViVnNGUzQ5dUtaYUw3dU1VbUZlaDRJZ0NJSWdRVUttTEpNN2tRSC9rLzA3T3pzemUvWnNLbGRXUHBrWkZSVkZhbW9xaXhjdlp0dTJiWXdjT1pMMjdkc2prVWhVVDlEbGxrQXdlZkprOVBVMWIvNVBtVEpGYS8rbVRadGlaV1dGblowZFptWm1qQjgvbms2ZE92SExMNy9rTzI1ZFhWMm1UNTlPbno1OW1EVnJGbXZXckVFaWtSQWVIczdodzRkcDFLZ1I3ZHBwZjhJUVlPZk9uYVNucHpOOCtIQXhGNUVnQ0lJZ2ZJRys2Q0M0UXFGZzB1YmZDSTE4QXNDd1A4ZG85Sm14NncrdDYvWnc2Nm9XUFBJTnVZMVVKc1hjMkV5MXZkemNDcm1MZTgybVdzY3paY3NNR2xSeXBhSzlFNTFtdnl0NUlsZkl5Y2g2bDUwN2F2VUU5SFhWdjNDZW1uMlFZc29FVUNadm1VSENlNW1VQU0valhsREV4SUlKR3pWcmxQZjkranUxSVBqenVBZ2k0aU9wV3JZS285ZE0xT2lmbUpLRVRDN2ppUGNKTHVjSUhJRXlLMlQrd0Zsa3liSzRlTytLMmpMN29pVTU3SFZjRld4S1Rrdm0wSTFqR3RzSFpWQXVaL2FrZDVBdnVqcTZlV2JDWjd2NzVENFpXUmxxUWNUemR5OFIvQ0tFdUtSNFloUGplWlg4bXZQM0x0UFpKUDhnL2o5RkpwZmhGM0tiYVQwbU12U2JBUVgrVXI3dnlrRWtFZ20xeWxmRDJNQ1ljWjNmUFRsd3hQc0VVYStqMlRaK0xWOVZiYXhxdnhWNmg2VFVOM3hkWFh2MmkwS2hZTTlrN2NGYmdENExoMUszWW0zR2RoNlpheCtua281RXZZN21XZXh6R2xhcVM0LzVBN2taN0ZlZ1k1clFaVFFTaVFSSFd3ZUtGYkhoOXoyVE9IZm5Jaks1bEV4cEZwdk9iR2Z6MmUxY21uK1NrQTEza01xazdMOTZpSzZOTzJMME50di9hb0FYYmk0TlZkdk1EaXg3Qi9uaVhrUDV2aHU0ZEFUUFlsL2tPWmFPRGRveXR0Tkl2SU44YWZnMjg5ZmUybzVwUFg4R0lEejZLWDhkMzhERXJtTW9ZVlZDNnpZTzNUakcvVEIvcHZlZW9qcXZkU3ZVVmkyLy9mZ2V5dzcveGVUdTQzQzBWUytGNHgza2k3MTFTVXEvemJEMkR2Wmw2UExSVkM3anpNWWZWNmtDNElYeE9aYVJsYUY2V3FKUjVmbzBxbHhmYTMvdklCOXNMS3ovMFFBNEtFdVZERjZ1K1NRTVFPdmZ1bXB0WC9MM1N0WFAxaFpXSFBwMXQrcDNBejE5bG44L24xcmxheER3TkpDWnUvNWc0ZURmVlRjRHMrY20yREorRGNVc3JEVzJ2ZlRRcWtLN0RnVkJFQVFoMjA4blpuendPdU9hNWY4a1pINktGeTlPMjdidmJoNVhxRkNCZmZ2MnNXL2ZQdGF0Vzhlc1diTTRjK1lNcTFhdFV0M28xZFBUL21lanU3dTcxdmF4WThkU3ZueDV4b3dadzhDQkEybmF0Q25XMXRiWTJkbFJyNTd5ZTFWMnlaT1VGTTNFbmR3NE9UblJvMGNQa3BPVFNVdEx3OFRFaEtWTGwySm9hTWpVcVZOelhTOGhJWUY5Ky9aUnBVb1ZtalZyVnVEOUNZSWdDSUx3Ny9GRkI4SG5IMWpHbVZ1ZWJKK3dUcU1tZFp2cDMxTGJxU1p6KzJ2UCtqUjhyMWEzZDVBUEJucjZMRHFZZDAzY1RHa1dzWWx4V3V2OHJqNnhrZXNQdlZrMFpBNFY3WjBJWE9lcldyYjAwQ291M3I5SzRQTmdIRzBkcU9WWVhTTlRNcWVqV2labGkwOStSWjBmdjJMZXdKbTBjYzIvcHJWWG9BKzZPcnFxZ09UN0hrV0VZbTFlVk90a2VLWkdwcGdhbVhEZzJtRiszcFQzQkp5L2J2ODkxMlhIWnFnL0x1a2Q1SXU1c1JsclRtek1kL3ozd3dNdzBOT25kdmthcXJic0NVcUgvVGxHR2JqNlpWdSsyL21ueFNlOUlqVWpqZGR2RW9oOEhVMStJWEM1UW9ILzA0ZXNPcjZCNzFzUDBNZ1FmL2c4bUNsYlpqS3EzVEMxQURqQXI5dm5VS1ZNcFZ5RDRCS0pST05wZ0d4UnI2T0pUb2pCdlViVFhQdmtIT09jL3I5UnJWeFZka3pjZ0VKTC9YaHQ5UFgwdWZId0p0WExWUVhnenhFTEFlWDVlaDRid2VuZi8xYnJQMjNiYkx5Q2ZHbGZyelZtUnFiY0MvTm4wTElmV1BYRFl0clhhNjNxbDVpU1JOQ0xSMHpyTVJHRlFrSG5odTIxWnUvbVZLMmNDeG5TVE80K3VjOEE5OTRBdUpTcHBIb0M0WGJvWGY0NnZnSDNtczJvWE5wWlkvMlU5RlRtN2wzRW9GYjkrTTZ0aThieXFOZlJERi81RTFLWmxFNzFOYk9ZdllOOFZKOFRXODd0NUk5OWkybFI2MnVXRDErZ3Ftc05uLzQ1OWlyNU5iMFdEcVpHdWFyTTdqc05Jd01qZ2wrRWNQN2VaWTMrcC8wOE1UTTJaYldXOTE4YjE1WWZQQmxvYnE0LzlDWTFJNVc1QXo1ODh0Vy9qbS9BVnN0TmllejNRa1pXQmlQYkRWTjdHc1k3eUpmeUpjdHBEWUJENFYySGdpQUlnZ0RRc1hKTDZwY3UySVR3N3pNeUxOd001b01IRDlLNGNXTnNiVzNwMDZjUHJWcTFZdkhpeGJSb29YeXlOVHRBYldLaWZTNk05NVV1WFJwUFQwL016TXg0OCtZTkFLVktsYUphTmMzNWYvVDA5REF6TXlNeDhWM2lqa0toSUNvcWlxZFBueEllSGs1c2JDeURCZzJpZFd2Ti8wL1BuVHNIUUhwNk9qbzZPblRyMWsyMXJHL2Z2bXA5QXdNRFNVOVBKems1bWNqSVNMVlNLaDlEVElZcENJSWdDSitmTHpZSXZ1cllPdGFkMnN5SzRRczFBb1dScjZLSWlJL2t4NDRqdEpZczBjWTd5SmN1RFR2a0daZ0daVG1UVVdzbVVNOVp2Yjd3eldBL2xoNWFCYUJSQXpqMDVSUFduZHJDaEM2amVmZ3NDUGVhVGJrZnB2bjRaR3hpSEsxKzdaeHJjRThtbHdFd2VjdDBmdGs2VTJzZmE0dWluUC9qbU9xWXFwZHpvWEpwWjJiMDFueWtzZFBzbm54ZHcwM3JzbXpmTnU1SWw0YnROZHIvdm5HTVNadC80K2owdlZUUlV0WmsxdTc1SFBjNVRkV3k3NzVnWnRjRHQ3VXF3ZjN3L0I4ZnZSVjZoMXJsYTJqVUEvY0x1Y081T3hmcDhkVzNnSEt5MFZHckorWWJGQVd3TURGbnhmQUYrZmI3RU1XSzJGQ3ZZaDFXbjlpb05iaW9qWjZ1SGwwYmRlRDdOdXIxNWlQaUl4bTRkQVJ1VlJzeXZ1dG90V1VKS1lrRXZYaFVvTHJuMm1TWDUyaFlPZitKR3UySzJ0TDM2eDRBdEovNUhVOWp0TmNQejZublY5OHlyZWZQTk1tUlBRdmcrK2cyNSs1Y3BIekpjbXcvdjBjMUtleTZVNXM1Yy9zOGgzN2JUZEczdFo5cmxLdEtHOWVXek5vOW42K3FOVmFWNmZFTzlrVlBSNWM2RldvaWtVam9yT1dhMUhyTVFUNWtaR1ZTdjVLcnhyTHN1dC9wV2RycnAyOCt1eDJaWE1iUVZwcXZkMnBHR2tOWGpDRTJNWTV5SmNwUzNMS1kydkxzZXVCVnlqZ3pZdFZZenR3K3p3OXRoekR4MngvVjZ1NFh4dWVZM0ZCR3VSSU83TDk2aUtBWElXejZhUlhuN2w1a3o2VURhdjJrTWhuUkNURllteGRsMThWOUd0dnBtRWM1a2cvbEZlUkR3OHIxYUZucmF3NWNQVlNnOTJiNWtvN1VyVmliYWR0bTA2MXhKKzZIK2F0Ti9ydDQ2RndlaEFjd2UvZDhBUFpmZlJmSWprOStqVUtob1BGRTladURGaVlXbkp6bGdVUWlLWlRyVUJBRVFSQUE3TXhMWUdldS9TbXkvNmFBZ0FEbXpadUhucDRlclZ1M1p0aXdZZGpiMjdOZ3didnZ1aDhhQkw5MjdScCtmbjVNbURBaHozNkppWWs4ZmZvVWZYMTlIajE2eEpRcFV3Z1BEK2Y1OCtka1pMejdibVZwYWNtZ1FZUG8zYnYzQngxYnpabzF1WDM3dHVyM2hnMGJzbXpaTWlaTm1zU1FJVVBZc1dNSDF0YmFiMzRYUkdVUkJCY0VRUkNFejg0WEdRVGY1cm1iSllkV01YZkFkSzExWkwyQ3Ntdng1aC9zQTJYRzUvMndBS3pNckZoNU5PL0pCNjg5OUtaS21VcFlHSnZ6UFBZRmxtYVd4Q2JHOGYzS0h5bGJ2RFFaV1JtcThnZWdEUHhPMnZ3YjN6YnVTRkpxTXRVY3FtQlh0Q1JIdlU5cWJOdlV5SlNkUDc4TG9yNU9mczNtY3p1NUZYcUgzczI2MDlhMUZUcHZIOG5QeUV6SDQvb1JpbHNXbzJXdDVxcDFjdGJhemE0SERuRHV6a1hpazk3VmlWWUEvazhEY1NoUmhyMlhQVlR0RW9tRWJrMDZxeDc5MTVIb29LT3JYa013VTVyRnlxTnIrYWEydXlyajkzMVgvSy9qNXRKSXJUUklkajN3MzNwTnpqV1RPVnVXVEVxMWtRMDBiaWhJWlZKVjVubkNtd1NtNzV6THlIWkRxZkplSnUvMVFHOWV4TDJraDV0NjZRVjdHN3M4OS9zeEpCSUorMy9aUmxKYU1obTVURWo1M2dvVU1iSEE0TDNKRjJPVDR1bS81SHRLV0JabnhmQUZHcE9VWnRlWWYvODFlVitQK1FPMTNtU1J5cFNULzMwOVJUT0FySytuaisveWl4bzNIR0lTWXZGLytwQmpNL1poYjUzN2EvZk5iNTJwN3FoNUxXVEpwRXpicnJ5eFZNckdqaVdIVnZKdDQwNGN1M21TWllkWHMzUGlCbzNzNHhtOXA5QjBjbHNXSGxqT25MY1owTm4xd0wyRC9MamlmejNQNDg5VzA3RWFUNkxDVmZYQTM1ZGRwaWNrNGpHMUhLdXJMUXVOZk1LcTQrdVoxV2NxUlV6VkE5QVowa3lHL1RtR2hKUUVEUFVOdFo2UDdCc09Tdyt0d3RLMENIc25iNkcrczNvZ3ZyQSt4NHdOakZremFpblR0cy9tdU04Wm9oTmlHTjMrZTBhMy8xNnQzNlVIMXhpNGRBVDdmdG1hNzVNQW42cGJrODZVdHJFbjhGa3drN2ZNd00ybFVaNlQ1MTY4ZjRYcHZTZFQzYkVxMDNwTXhLMXFJeDVGUE1hcHBDTVBuZ2J3T0RJY1c2dmlwS1NuTUszSHp3VWVoNlZaRVNRU1NhRmRoNElnQ0lMd3FRSmZQVlE5TmZpcDJjZ3VMaTRzWDc2Y1ZhdFdjZno0Y1U2ZlBzMjMzMzdMdUhIalZPVlBZbU5qQVFvY01BNEtDdUxreVpOcVFmRFkyRmhDUTBNQmlJbUpZZnIwNlNRa0pLaXRGeElTZ29PREE0MGFOY0xCd1lHeVpjdmk0T0JBa1NMS1dvOGpSK1plaWk4M216ZXJUNzdlcEVrVFpzK2V6WlFwVTVnOWV6WXJWdVQ5Qkc5ZUN2TThDSUlnQ0lMdzMvRkZCc0dybEtuRTBxRi8wS1ZSQjYzTHZZTjhzYlVxb1ZhTE9pKytJYmVSeVdXWUdwa1FHaG1XWjkrN1QrN1RyM2xQZGwzYXo5eTlpNWpkNzFmV250aEU5eWFkQ1l0K2hxVnBFYlgrOC9ZdkpTN3BGVk43VEdUQWtoRTBxRlFQUjFzSEl1SWpDWXQrcWhaNE1URTBwbkxwaWx6eHY4SFoyK2Z4QzdsRHB3YnQrTFhuejhqbGNwTFNra2wrazREdm85dnN2clNmNmc0dWZGT25oZFlKSmg5SGhSRVJIMG5UYWsyUXlXV01XejlGVmVJa1c5bmlwWGtRL3BBSDRROEJaU2E2dFVWUlZZWjFidlpjT3NEenVBZzIvTFNTd09mQmhFYy9VeXZQOGl6Mk9VOWpubXRNNkpoZEQ3eHV4ZHJ2YjFMRHZTY1BTTTlNMXdnd0xqMjBTcFd0NlZLMk1rc1ByYUs4YlRrbWZ2dWpXci9iQysvUnZQcFhHdTMvaE51aGQza2E4L3lEMW1sU3RaRmE2WWJZeERoNkxSak00OGd3MW81ZVJuenlhd1l0VmE4WitmcU44bytOUVV2Vkp5SWQyTElQZlpwOTkrNzNGbjNJZWh2d3p1blg3WE5vNkZpTmJrMDZhU3d6TXpMVkNJQURlQVVwUy9xc3kyV1NTRkJtR01jbXhtc04xdjU1ZEMxU21iSmU1THlCcytnNWZ4QkxENjFpNThXOU5Ldm1SbXhpbkZyL3ZaYzl1QnJnUmIvbVBkaHliaGVqMmcralpGRmJWVDN3RjNFUkpLVW1BM0RZNnppMW5XcFFwbGhwd3FPZjhTRGNudzQ1eXBLWUdwbXExUU4vbjRXSkJiWldKYmdWY2tldDNFbEdWZ1lUTmt6RnRVSnRlamJ0cHJIZXVQVlRlQlFSeXFJaGN4aTRkSVJHWm4za3F5ajJYVGtJUUt2YTdzenVPMDFWL3p1bnd2d2NrMGdrL0RGZ0JxUGFmNCs5dGZiSGc3MkRmQ2xXeFBvZkQ0QUR0S2lwck5XNThjeDJpaFd4WnNmRTlibjJEWTE4d3NYN1YyaFFxUjZHZWdhcTE4UEd3cHBHbGVzeGVzMUVyTTJMb2lQUm9ZSmRlVXBZRlNjbUlUYlAvVnVaV2FyZCtDaXM2MUFRQkVFUVBsWFFxNGVxbndzaitOcWtTUk1hTldyRWlSTW5XTHQyTFZGUlVXcjF2eU1pbEJORDI5cCsvUDlqNjlhdFk5MjZkUURzM2J1WEJnMGE0T2pvaUtPakk2ZFBuOGJUMDVPTkd6ZGlaV1dsV21mdDJyVWtKQ1RRdE9tN2VaUVNFaEkwZ3VmYU9EZzQ1THFzUllzV3VMdTdjLzc4ZVVKQ1FxaFFvY0pISFZOaG53ZEJFQVJCRVA1NVgyUVF2RzdGMmpqWWx0VjQ5RDFiYkdJY0VvbEU2L0pTTnZic203SlZyYzA3eUpjeXhVcXpjc1NpUFBmN0t2azFSN3hQY05qckJBWjYrcXdldFl4bTFacndJaTZDMGUyL3AvYVBidnpXYTdLcS85R2JKOWwrZmpjSHArMUVUMGVYKzJFUEdOTnhPTlhMVlVVaWtlQjU1eUxEV2c5VTI0Y0VDVCt1blVSU2FoSVdKdWJzdi9vM3AyOTVFdnJ5Q1dtWmFWaVpXZExkclF1SGY5dk45WWMzcVZxMnN0YXhYcmgzQlFzVGMxeWRhdkVnL0NGdjBsUHdtTGFEU3FVcUF2QWtLcHkwakRSY2NxemY3WTkrT0dtcEQvNythN3ZpNkJvNjFtOUxwVklWR2ZibkdLNzRYNmVValIzVkhGd0F1UHhBbWFuN1ZiVW1HcTl6TlljcW1CbVo1cmtQQUsvQW14anFHNmpWQTc4YWNJTjlWLzVtZUp0QnZJaDd5WThkUnhDWEZFLzlTcTVjQy9EaS9MM0xUT3N4RWJsQ3dlM0g5K2plcEROQkx4Nng1ZXhPNWcrYTlZL05Jajk5NXgrOGlJc29VT21kTitsdmVKWDhtbHQvdnB0c05EejZHUU9XRGljaVBoS0ErczUxU1U1THBtZFQ5WnNSZng1ZFM3MktkZmltanZvRVJ1OVBncWl0WG54MFFneEpxVWwwYnRpT2pscnFWK2NtTERxY3RuVmJxU2FrMU9adTJBTWFWYTZ2VVkvWjk5RnRkbDdZUytlRzdUSFFNOEN1cUMzbjV4MWozdjRsckJpK2dKWEgxblBtOW5uVmVHTVNZcGwzWUNrL3RCM0NkMjVkYVZtck9TV0wycXJWQTIvaTBwQit6WHNTL0NLRWc5ZVBzR2p3SEJ4S2xHSHUza1hvNitteFpPaGNRSm1CTGxmSUdiVjZQQU5iOU1sMTdDMXJmYzNmTjQ0eW84OHZtQmdhbzFBb0dMZmhGK0tUWDdGcDdGOWExMGxKVDJIWHp4dTVGWG9YUUJWa1QweEpZdDJweld3NnU0T01yQXc2TldqTHNtSHpjdDEzWVgrT0Fhb0FlRnBtR3M5aTFDY092UmJnUlFVN0o0SmZoS2phZEhWMS85R2d1SGVRRDhZR0ppdzdyUDIxQkFoK0VVb1JVd3Nxdi8xc2V0L05ZRitHdHhtaStuM2wwWFZzT0sxNTdEbk5HemlUWG05dllCVFdkU2dJZ2lBSS95OHlNaktReVdScWJlN3U3cmk1dVpHV2xrWnFhcXFxL2Y3OSt3RFkyOXVydGIvUHdNQWcxOGt6Qnd3WWdKdWI4aWxPSnljbjVzeVpvMW9XRXhPRHA2Y25vYUdoMUsyclRGN1p0MjhmR3pkdXhOSFJrY2FORzZ1MjYrSGh3ZHExZVQ5MUMrRHQ3WjNyV0FDNmRPbkMrZlBudVg3OStrY0h3UVZCRUFSQitQeDhrVUZ3Z1BUTWRQcThyVm1jVTN6U0t6YWQzVTZuQm0xeDFoSlV5YzY4RG5uNW1JVWV5d0ZsZGpjb0owM0xTM1ltYnVzNkxaankzWGhWTUhkc3A1SDRQMzFJVW1xeUtuUDU0djJyVE5nd2xlbTlwMUM5WEZXdUJYZ2hWeWlvVzZFMnBrWW11SlNwekthek8ranYza3N0QTFjaWtYRDY5Nyt4TnJmaVJmeExQSzRkNW9qWENWd3IxS0piazg2MGRtMkJvWjRCMFFreHpEK3dsRDJYUGRnN2VZdGFHUlNBaS9jdTgxWFZ4dWpwNnVFZDVJT1ZtU1hPOXUrK0pFN2VNcDJ5eFV1emVNaGMxZXQ1NzhrRCtqWFBmY1o2bVZ6RzZEVVRNZEF6WUhZLzVRU1ZzL3BPbzlXMFRveGVNNUZUcy8vR3hOQ1k4M2N2VWJWc0ZiV2dhSFk5OE5TTU5Cd0dhUytoOHI0R2xlcXFYcHZIVVdHTVdqMlIrUU5uY3VIK1pScStmWjFuOTUxR1lrb1NBNWYrd0RkMTNOSFQxY1AzMFcxVkZ2blZBQy8yWGYyYmdTMzdhSjM4OEZNbHA3M2g0Yk1nL2hxNXBFQ1RsYzdkdTRoTEQ2NnBzbFFEbmdiU2QvRXdLdGlWcDRGelhlNkdQY0RLekJJck0wdUc1S2hGblpDU3lPOTdGdkxkVjEzcDFsZ3prenMvMmVVNUNsb2k2R2F3SDFmOWJ3RGdXTUtCeDNrOElXRnVaRWJ0OGpWWWZQQlBmbWczRkZNakUySVNZaG01ZWp6VGV2N01FYThUcXZlRnZxNGUwOS9lS0xwdzc4cmI5NFZ5MHMzeEc2ZmliRitCWWEwSG9xdWpxeW9mNGgyc2ZJS2dUb1dhcW4zdXVyZ2Yxd3ExY0NoUjVtMGZQOXhyS2dQMUtlbXBOSnZTbG5HZFJ5bnJnVHRyMWdQUDFyVnhSM1pjMk12YWs1c1kzV0U0a3piL3hyVUFMdzVPMjRsTkxwTXNyaG0xSEJORFkvNDZ2aDVIV3dla01pbXpkczluNytXREZERzFvTDk3THphYzNrb1RsMGI1dnM2ZitqbVdMVk9heGVEbEl4blJaakJOWEJweXhPc0VVM0taTitDYjM5NWx2ZGR4cXNYQmFUdnlIZWZIa0N2aytEeTZUZlZ5TGhxWjFqbmRmWEtmK3M2dVdtOVNoVVkrSVRZeFh2VitCK1hOdEVFdCt6S2wremlOL2dGUEErazZ0Ni9xeGtSaFhvZUNJQWlDOFA5aXdvUUplSHQ3ZjlBNmd3Y1B6blA1enovL1RJOGVtdDlKUURsWlpzMmFOYlV1cTFoUitUMGxJQ0NBdW5YcjR1SGh3ZUxGaTdHM3QrZXZ2LzdTR3N5ZU1tVUtOalkyR3UzNzkrL0h4OGNudjBQQjNsNVplakltSmliZnZvSWdDSUlnL0h0OHNVSHcwamIyakd3M1ZLUDlzTmR4QU1aMkhxVVJLTW9wSXl0RE5hR2p0b2tkczZWbHBuUG94bEZpRStQUmtlamdVcmF5MXZxd1hrRytsTEt4bzdTTlBWZjhyek5pMVZoR2RmaGVGVlRPem9MT0xrZlM5K3Z2bUxKMUpxdU9iMkJDRitVRWlGS1psUHRoL3R4OGRJc3p0enhKU2sybWJkMXYyUERqU3N4TnpFaEpUK1ZCV0FBcEdhbWtwcWZTcWxaekRsdzd6STlyZjJiRGp5dFZRYVRuY1JGNEJmbXkrVzBtcTNlUUwvV2Q2NnFXSjZVbWNlZnhmZFhFY0tDY2JESkxKczJ6M3ZUaXYvL0U5OUZ0OWs3Wm9pcjdZbGZVbG1rOWYyYm1yais0KytRQk5jcFY1VWJnVFVhMEhhSzI3djB3ZjFJejBwalZaMnFlcnpkQWxpeUx2b3VHcVkzbHRKOG5uUnUybzIzZFZzemR0NGlKWGQrVk9abThaUWFXcGtXWSt0MkV0K2ZDaHpMRlNsT3lxQzJ1RldvQmNQM2h6WDhrQ080VDdJZGNJYWVHWXpVeWNwbGdNU2Z2WUQrTjhoeU5xelJneWJBLzZEYTNYNjZ2di9mYnNpUzVMVDk2OHlSN0x4L01kYi9QWTErZ0k5Rmg0c1pwdWZacFZMa2VvenNNQjJENytUMDhqNHVnZmtYMUNXQnZCTjRrT1MyRmIybzNWMnYzZnhwSWFPUVRWZm1aM1pjUDBMQlNQVG8zYU1mMEhYUG84L1Yzdk0rdGFpUDJYejJFNTkxTDNIaDRrK0FYSVJ5ZnVWOVZqejduc2Rjb1Z3MWpBK1dObmx1aGQ5aDkrUURieGlzemlaTFQzaER3TkpCcFBTY0NjT3JXT1F6MURZaDhIVTFGZXlkVitSeHRhamxXcDNtTnBxdytzWkVyL3RkNStTcUsvYjlzbzBJZVQwUmszM0R5RGxJRzNoKzlmTXpaMitlWjFuTWkzN2wxNVlqM0NVRDd1VHJtYzRwcVpWMVV3ZnRQL1J6THR2dlNmcTRGZUtsS0VIa0YrVkt2WWgzK0dya2sxM1U2Lzk1TExiaGMySFFrT3R6LzY4WW5iY01yMEFjTEUzTXFsMUcrZDdQUDlkaE9QMmd0MzNNcjlDNGxMSXVyWHQvQ3ZBNEZRUkFFNGY5RjA2Wk5LVjA2LzNKcFo4K2VKVEV4a2ZyMTYxT21USms4KzM1c1JuV1ZLbFV3TWpMaTVzMmJKQ1Frc0hQblR1enQ3Vm16WmcyNnVycElwVktOUUhqOSt2VzFqdi9xMWFzRjJtZGNuUExtZW5hOWNVRVFCRUVRdmd4ZmJCQThOMTVCdmhTM0xKWnY0S2hxMlNwVUxadDcvYmZFbENSMlhOakRqbXVIc2JVcXpyeUJzMWh3WUZtdVFTUHZJRjhhVktyTHpvdjdtTEh6RHdhMzdFdTlpcTVNZUJ0MHZQRzJ2TWVFamRPUVNHQmFqNS81OCtoYVZoNWRTMFg3OG5TbzE0WXNXUlk5NWc4azYyM3RXb2xFd29iVFc5aDFjUjlwbWVubzZlamlYS29pcGtZbW1CaWFZR0pvVEl1YXpmQzhlNGxkbC9iVDkyMUc2ZDdMSHRoYmwxVFZBL2NMdWNPa2JtTlZZejNtY3hvamZVUGNhelJURzc5RGlUS1VzQ3l1OWZnMm45dkJtaE9ibU5oMURQWGVDNHoyYXRxTlJwWHJVN1o0YVU3NW5TTlRtb1Y3eldacWZieUNmTkhUMWFPN1d4ZU5yUFgzM1h3YldNNFpSR3pqMnBLeXhVdnpJdjRsRWZHUnFtWGJMK3poMG9PckhKdXhUeFVVOHc3eVVaMG5SMXNIaXBwYmNUUFlsNkhmOUZmYlQzenlLNkpleCtCVXNweldnRnBCWkFlbkcwMW9VZUIxZnNoeGc4Q2xiR1ZXL2JCWUZkd2IxVjR6SUpxOW4xSTJkcFRLWlhKS3VWeU9jNm5jLzNqeEM3bE5sVEtWOHV5VGM1TFRtOEYrL05yelp6bzNWSjlFczhmOGdYeGRveWtUdTZvL05URjU4M1JzaXJ6TG5QN0twUkVqMmd4VzNmelFGaEJ1V2ZOcnJNMkxNbkhqTkdSeUdYc21iZFo2L1dYWEF3ZGxFSG5LbGhtTWFEdUV4bFVhQUJBU0VZcGNJU2NrNGpFcGFTa3NQdmduSTlzUDVZVFBtWHduRVpVcjVGUXRXNWtMOXk1ejk4a0RWZ3hmcUNvWmxKZXc2S2RFSjhUUW9GSmR2bkpweEtVRnA5Qi9PL0dqZDVBdjl0WWwxU2JJQldXSmtwODMvVWFmWnQveFc2OUplVzYvb0o5am9NeDhYM2wwSGEzcnRGQzlOMjhHKzlHN1dYZUtGZEhNc2dKbGVaeWM3Nk9jQ3VOOU1YVEZhQzdjdTVKL3h4eCs2VEdCWWQ4TVVHdnpmaHZNejU0a052dW1rLy9UUU1Kam5tbHM0N0QzQ2JVYTdZVjVIUXFDSUFqQy80dnUzYnZuMjJmejVzMGtKaVlDVUxseVpmcjE2L2VQQkkwTkRBeHdkWFhsMnJWcitQcjZVcWRPSFJZc1dJQ2xwU1ViTjI1VWxVREpxODUzZmdJREE4bkl5TURTMHBMVTFGVCsra3VaNk9QaTRsSlloeUVJZ2lBSXdtZEFCTUhma3pNQStqRnVoOTVsMTZVREhQYzVUVVY3SitiMCs0MDJyaTE1L1NhQmtKZVBtYXpsRVh5NVFvN3ZvMXNNYk5HSFdidm1NYlBQTC9ScjNwTkRONDRobFVuSnlNb2s4bFVVemFvMVFTcVRVc1RFQWlzelM5YU1YczdVclRPcFgxSDV1TDJ4Z1RFSHArM0VRTitBS3crdU02QmxId3oxREFCb043TTdkWnhxTXJ2dk5HNkgzc1d0blMwQUFDQUFTVVJCVkNVODVobGRHM1ZFcnBDejFYTVgzN2wxQlpSbE0zWmUzTWVvZHNQUWtlZ1FGdk1VaHhKbGFleWlEQmpHSnNheDRzZ2FNcVdaTFBsN0pUKzBHNEtOaFRXdlV4TG8xS0NkMXRkazhjRS9XWFY4UFNQYkRWVmxDcjh2ZS9LK1l6Nm5LR0Zabk9vTzZsOUt2WU44cWU3Z2ttOEFQTHV2b2I0QnRYTFVBM2UwVlg1eDlncjBvV3h4WlpiMzdjZjMrSDMzQWhZTy9sMlZ1WnNwemVKVzZEMjZOM2xYOHNHbFRHVnVoOTdUMk0rWU5ST0pUWXpuOU85LzV6dW0zSGdGK2ZLZFd4Zkd2RGNKcURaWC9XOHdkZHNzNmxmU0xLK1FIZHlyNzV6M1RaYmNkRzdZWGlOZ25TM3lWUlJienUxazZEZjljKzJUVTJqa0UrS1M0aG03ZmdwajEwL1JXSDR6Mkk5Vng5WnB0TThkTUYzMWMyMG41U096WGtHK1ZDN3RyREZoTENqTEM1V3dLc2JEWjhFMGNXbElKUzJaK2pucmdmKzg2VmNPZVIxbmN2ZHhhc0ZTaHhKbHFWU3FJblAyTHNUWXdKaXVqVHZTdlVsbjV1NWRsR3M5OEN5WmxPTTNUN0htNUNiQ281L1N3NjByUjIrZVl2eUdYM2dRN3Mrbzl0OWpaV2FaNjJ1VWZmT2pZYVY2U0NRU1ZRQmN1Y3hIYTltWkU3NW5TYzlNVjV1RU0vZnRGL3h6Yk0zSlRTU2xKdkhMMnljaHdxT2ZFZlU2T3RjSlFVSDVQdExUMVZNck1aUHRVOThYTXJtTW04RitUT3M1a2JhdXJmTHRIeDd6akY0TEJtczhkZkE4TG9JYmdUY1ozbWJRdTNFSCtXQmhZc0VWZjgwTWM0VkNUc0RUUVBybktPbFVXTmVoSUFpQ0lCU1dmM29TeHZqNGVCWXRXb1NucHlkV1ZsYVltNXV6ZGV0Vzl1N2RTL3YyN2VuVnF4ZGx5K1ovay8xOU1URXhSRVJFVUt0V0xWVmJhbW9xMjdkdng4L1BEd0JYVjFkV3JWcWx5dngrK2ZJbGNYRnhtSnViZjlJeFhibHloUTBiTnFpMXVicTYwcmh4NDQvZXBwZ01VeEFFUVJBK1AxOVVFRHc3b0p5YjJNUTRuc1k4WjFETHZxU2thNS80UlNLUmFBUmlnMStFY056M0RDZDhUaE1lL1l4V3RadXpjK0lHNmxhc3JlcHp4Zjg2K3JwNjFIT3U4LzRtZWZnc2lLVFVaR1c5NWlhZEtGTk1HUkR1MHFnRFhScDE0RnFBRitmdVhPQ3ZrVXRWNVZBQWFwU3J5ckdaKzFWWmpwblNMTzZGK2JQeTJEcU1EWXh3cjlXTThyYmxTRXBMSnZCWk1LUGFEUVBnNk0xVGJQWGN4WjdMSHN3Yk1KUEJMZnVwdHJuODhHck1qRXdaMEtJM29Ld2RmSHptZmhRS0JXZHVuMmZXcm5uVWRLeEc1ZExPckQrMWxkMlhEakNnUlc4bWR4dXJNYkZqWWtvU00zYjl3V0d2NDB6b01qcmZRTysxQUM5Tysza3l2dXRvdGZxK1VwbVVXNkYzcUZUYW1mV250dVM1RFlBVHZtZW9WYjZHNmdaQVRzcGdjRDBTVTVJWXZ2SkhlalhyVHBkR0hWVEwvVUp1azVHVm9SWXdkaWxibVJ1Qk40bEppS1c0WlRFQTdqeTV6NDFBSDdaUFdQZlJaUStTMHBJSmVCYkk2QTdETkxKK3RYa1NGVVlGdS9LcWV1QTVlUVg1NEZ5cUFzOWpYK0R6NkpiYXNpeHBGa0V2SGxIYnFRWm5icDlYVzZhdnEwZnpQQ2F0ek40MjVGNUs1WDNaRThXZW0zdFlyZjFtc0I5RGxvL0NiOFVWakF6ZVpRaEh2WTZoNmVRMldtc25hd3ZlWjJSbHNPWGNUdjQ2dm9HSzloWG8zYXc3dXk4ZDROdTVmWmsvY0tiYVpLMDU2NEZMSkJLR2ZqTkFJNXU5cUxtVlJzRFdLOGhIYXozd1J4R2gvSDNqR0FldkgrRlY4bXM2MUcvRGhoOVhVclo0YVFhMDdNT0VEVlBaZUdZN3V5OGRvRk9EZHZScTJrMHRRLzdkY2ZsUXZtUTVqVXpydUtSNEl1SWpjYlozMGpqbURhZTNVdE94R3VWTGxzdjE4d2srN0hQc1NWUTQ2MDl0WmtDTDNxb2JVZDVCUGhqcUcxTERzVnF1Ky9BSzlGRXJNWk90TU40WEFVOERTVTU3UTh0YVh4ZG9Rc21MOTY5aVptU3FkdDR2M3IvQ1QrdW1JSmZMT09GN2xyN05lMkptWkVyVnNsVm9WTG0rMW1zK01TV0o3ZWQzYTEzMnFkZWhJQWlDSUJTV3l2OVE4RFVpSW9JREJ3N2c0ZUZCZW5vNlZhdFdaY0dDQlJRclZveUxGeSt5ZmZ0MlBEdzg4UER3d00zTmpUNTkrdURxcXZuZFRTcVZrcFdWeGFGRGh3Z01EQVJnL3Z6NVNLVlNTcFFvd1lrVEowaE9UdWI0OGVOczNyeVoxNjlmVTdKa1NkTFMwbmo0OENGeGNYSFkyaXIvLzMveTVBblcxdFpZVzZ2UHMzTHc0RUVzTFRXVERVSkNRalRhQUJvM2JreDBkRFFwS1NrWUd4dFRzMlpOMnJWcjkwbVQzdjlUNTBFUUJFRVFoSC9PRnhVRVgzYjRMLzQ2dmlIZmZqTjN6V1Btcm5sYWwxVXA0OHlCWDNiZ0ZlVEQxWUFiWEhsd25iRG9wMVN3Szg5M2JsM28wcWdESlN5TGN5UHdKcDUzTDJGaWFNS3I1RmNzOEZoTzI3cmZZR0dzbWNuZ2xVK3BpdmZyZ2Vla0k5RWhLVFdKclo2NzJYRmhENGI2aGt6b09vWWE1YXJ5TWo2U21JUlk5bHp5d01qQWtLK3FLYk1kWnZiNUJmZWFUWm13Y1JwdFozekwrQzZqR2RGMkNHZnZYR0RiK2QzODljTVNEUFVOU1VwTjR1NlRCMXg3Nk0wcDM3TzhmcFBBaUhaRCtLSHRFSFIxZE9uVDdEc1cvLzBuYTA5dVlzL2xBNHp1TUZ3NVVhZWVBVWR2bm1UMjdnV2twS2N5YitCTWVqWHRwamJ1RFdlMmNlNzJCWXFZV21CdWJFN1U2eWh1QlBwUTA3RWFRMXIxVSt1YlhZb2c4bFVVT3kvdXovUGN5UlV5WHNTOVpHem5rYm04bGo3OC9PMVBGREcxWU4zb0ZWUXJWeFhQdTVlUXlyTFEwOVZuMmFGVjFIR3FwUlo4NjlXMEcwTys2YTgyVWVlcVkrdjV1cm9iWDFYOStBd1NuK0JiS0JRS2xoOWV3OXFUbS9QdC95UXFuTTROdEdkaWU3ME4wczNidjVUQTU4RWF5eTFOaTNEUzl5d25mYytxdFZkemNNay9DQjdvZzBPSk10aGFsY2gzaktDOFh2WDE5Rmg1VkQzYisyN1lBOHhOek5sd2VxdGFlMWowVTRvVnNjYXBwS05hZS9iTmo3N05sV1Y2SXVJak9YRHRFRHZPN3lWTEptVjhsOUgwZCsrRnJvNHV6dllWK0dQL0V0ck43RTZ6YWswWTFLb2ZUYXMyeGp2SUZ3TTlmY2F0bjFxZ3NXZDdIdnRjVlE4OE5QSUpIdGVPNEhubklxR1JUN0EwTFVMM0pwM3AzNkszMnMyTEtxV2RPVFpqSDdzdkhXRFY4ZlhzdWV6Qm5zc2VsTEt4WSs2QUdUVE5jYTE0Qi9uUm9sWXpqZjFtU2JNQVdIdHFNM2ZESHFBajBVR2hVUEFnL0NIUkNUSHNtYlNwMEQ3SFRzNDZ5Sy9iWjJOaWFLS3FCUTdLYXlsVG1rbWRIOTF5M1hacVJwcGFXWjVzaGZHKzhBNVMzcmdveUhzQ2xQTVIxSzFZUnhWMDMzNWhEN04yeldmS2QrT3A0MVNUWGdzRzBmeVg5clN1M1lLUzFyYThldk9hN1JmMm9LZWpoNTZ1SGdxRm5FeHBGbG15TEF6MERkaDM1U0JsaXBlbVkvMjJRT0ZjaDRJZ0NJSlFXT0xTWWxVLzJ4Z1grK2p0S0JRS1FrTkR1WG56Smhjdlh1VGVQZVZUajliVzFvd2RPNWJPblR1ck1yTGQzZDF4ZDNmSHo4K1ByVnUzY3ZYcVZhNWV2WXF6c3pOOSt2U2hWYXRXNk9ucE1YLytmRHc4UEFDWU8zZXVjb3cyTmpnN08rUHM3SXhFSW1IR2pCbDRlbnFTa1pHQnFha3BvMGVQcG5mdjNuaDZlako5K25SR2pCakJ2SG56TURJeUlqQXdFRGMzemU4ak8zZnUvS0JqclZxMUtsV3JhaVlsZklyQ09nK0NJQWlDSVB6M2ZGRkI4TGF1cmFoYlVUTVQrME9Vc0N6R25zc2V6Tm03RU9kU0ZXaFg5eHRhdTdiUXFBOCtkKzhpQXA0RnFYNXZXS2tlcy9wcUQ4VGxWNnJDNjIzMmNtNlMwdDV3eXU4Y1U3K2JTSWY2YmREVDFXUE8zb1ZzUExNZEFCc0xhNVlQWDRDWmthbHFIVGVYUnB5ZS9UZFR0ODJpNHR1czA5WEhOOURmdlJkdDY3YWkwK3llM0F2ekI2QjIrUm9NYk5tSExnMDdxRTBTV055eUdBc0gvMDdQcHQzNGRmdHMvdGkzbUNxbG5URXhNdUhIdFpPbzcrektvaUcvcXpMYmMwcE9UU1l1S1o2WHJ5SlJLQlRZV3RreThkc2ZHZFNpcjBaMmFYWTk4UE4vSEN0UVBmQWU4d2RxZlQyZng3NVFxMk9jWGVwZ3p0NkZoRWNyNndNN2w2ckFnc0d6MU5iTHpwRE5Gdmc4bU1zUHJuRjY5c2VYUVFGbFFMNlVqUjNkM1RybjIvZE5XZ3Azbnp6UWVseEpxVWs4ZkJiRW1BN2ZNNnZQaHdWN0N6Wk9YeHE3TkN4dy81dkJ2dFN0V0FlcFhLYldubDFILy8zMmg4K0N0Slp4eWI3NVVkL1psU3YrMSttL1pEaEZ6YTBZNE42YmdTMzZVTVQwM1pNSEExcjBwbVh0NXZ4NWRDMFg3bDJtNU51QXZYZVFMMVhMVnFGazBZSUY4TE41Qi9uUXNZRXlDSnFVbXN5bU05dG9XcTBKWXp1UHBHWHQ1bHFmTWdEUTA5V2p2M3N2ZW56VmxjTmV4OWx4WVIvVnk3bmdsdVAxeTFrUC9IMGxpOXF5L1B2NVhQYS9UbHBHT25KazZPaElhRm5yYTc1ejY0SnpxUW9ZNmhzV3l1Zll5MWRSUEk5N3liak9vOVNlNHJnWjdFZlhSaDFWZGRUZkY1TVl5OHhkOHpUR1gxanZDNjhnWDZxV3JaeHJQZkwzaFVXRjA2MXhKOVh2YVJscC9EbGlJZTNxZmdQQTBlbjcySGx4SDQ5ZWh1SVhlcHZNckN3eXBKbGtabVVpVjhnQUNSS0pCQWtTZEhSMGtBRExoeTlRYmE4d3JrTkJFQVJCS0N4WEl5NnJmdTdpMUMyUG50b3BGQXFtVHAyS2w1Y1hiOTY4VWJWWHJWcVZEaDA2MEs1ZE80eU1qTFN1NitycWlxdXJLLzcrL216WXNJSHIxNjh6ZmZwMFZxNWN5WjQ5ZTZoZnZ6NnhzYkZVcmx4WjlhOW8wWGRQTUo0N2Q0NU5telpoWTJQRG9FR0Q2TmF0bXlxanUyM2J0dmo3KzdOLy8zNzY5WHVYRU9QdTdxNHhqajE3OW1CdnIva1U1Y0tGQ3psKy9QZ0h2eVlmNDFQUGd5QUlnaUFJLzMwU2hVS2grRjhQNG5PVGxKcEVZbXB5bmlVczRwTmZrWjZaZ1V3dXhjTEVRbXN0Mld3M0FuMG9aVk5TYTdBWWxJLzJPNWVxaUYwQlNnTmtTOHRNSXpVakRSMkpUcDYxaVhONkd2T2NValoyNk9yb2N2SCtGUXoxRGFubTRJSzVzVm0rNjhya011NkYrVlA3YlIxdXo3dVhjSy9SOUpNZU04d1c5VHFhMUl3MFZWM3Z2Q1NtSkJIMU9wcnlKY3VocDZ0K2p5Y3BOWW5RbDA5VXdlOXNLZW1weU9SUzlQWDBOUUx3Mmx3TDhDSTJNVTZ0ak1ySE9IZm5Ja1lHaHJpNU5NcTNiM3p5S3k3Y3U4STNkZHcxbmlaSXpVZ2o2TVVqcXBSMnhzaEEreDh0SDBzcWs3THY2dCs0T3RYS2MxTE1iSEtGSFAvd2gxU3dMMStnMXhMZ2NWUVlaa2FtR3BNSkJyOEk0VzdZQTNxNGRTVlRtc1g1dTVkd3I5a01BejM5Zk1lUW5VRzk3Znh1bWxaclVxQUpJblBhZTltRE9oVnFxV3JGcDZTbmFuMFM0Mk1rcGlUeEtDSVVsN0tWQzFUai9wK1VKWk9pSTVHb3NxZ3pwVmtjOFQ1Qm84cjFzYmN1cVhXZHFOZlJYQTN3b2tPOTFtclhXMkc5TDA3Nm5xVjh5WElGdXQ2eXgrdm0wbEQxcElKQ29TaVV6NTFzbjNvZENwK1hHOC84bUhKMlB1czdMNkNTVGZuLzlYQUVRUkEwSEFyMVVQMzhzY0hYdi8vK202VkxsMUt6WmszcTE2K1BtNXZiUjAwOCtmRGhROWF2WDQrRmhRV3paODh1MERvM2J0eWdYcjE2cWl6em5CUUtCVWVQSG1YbnpwMUVSa2JTdG0xYnBreVpnbzZPOHYvVHZYdjNzbTNiTmpadDJvU2RuZVlUdEN0WHJ1VE1tVE1jT1hJRVhWMWR2di8rZXg0L2ZzejU4K2MxK242cXdqZ1BnaUFJZ2lEOGQ0a2d1Q0FJZ2lBSUFpSUlMZ2pDLzcvQ0NMNHFGQXFrVWluNitubmYwQzBvdVZ5dUNsUi9LVVFRWEJBRVFSQStQMS9XdHhWQkVBUkJFQVJCRUlRdm1FUWlLYlFBT1BERkJjQUZRUkFFUWZnOGlXOHNnaUFJZ2lBSWdpQUlnaUFJZ2lBSXdyL1dGelV4cGlBSWdpQUlnaUFJd3VmS3hyaGdFMGNML3l4eEhnUkJFQVRoOHlPQzRJSWdDSUlnQ0lJZ0NKOEJOL3RtLytzaENJanpJQWlDSUFpZkkxRU9SUkFFUVJBRVFSQUVRUkFFUVJBRVFmalhFcG5nd3Y4RmhVS0JSQ0w1WHc5REVBUkJFQVJCRVA1dkhRcjFVUDNjeGFuYi8zQWtYelp4SGdSQkVBVGg4eU15d2Y4aFRYNXV4YUtES3pUYXY1M2JqL0VicG43VU50dlAvSTdmZHN3QjRGbnNjemFkM1o3dk9nL0NBM0FjWEowYmdUYy9hcC9aenQ2NXdIZnpCcENlbWE2eGJNaUswYXc3dGZtanR2djZUUUlkWi9ma2lQZUpUeHJmamNDYnRQcTFNMkhSVHo5NDNkVW5OakpwODI5SVpWSlYyODZMKzFoNmFGV0J0N0hOY3pmdVV6dVFuUGJtZy9jUGtKcVJSa3A2NmtmOXk4b3hia0VRQkVFUUJFRVFCRUVRQkVFUTFIM1JtZUNKS1VuVStla3I1SEw1UjYyL2V0UVNXdGRwcWRFZUh2Mk1GM0V2cVZ1eGpscDdTbm9xZDUvY3AzdVRUaDgxMW9CbmdYemZaaUFBRzg5c1ovdjVQVHlQaldCRzd5bTVabEVmOWpxQnRZVVY5WjFkUDNpZjJhUXlLZlAyTGFGWmRUZU1ESXpVbHFWbHBuSDV3VFg2dS9mS2RmM25jUkc1YjF5aElDTHVKUWV1SGFaT2hWcTVkaXRsYlpkUHByaUVSeEdoSFBVK3lVK2Rmc2lqbjdySFVXRXNPN1NLTVIxSG9LZjc3dTJ3NXNSR0dsU3FWK0J0ekR1d0ZLZVNqdng1WkUyQjk5Mm9TZ08rcnU1R1lrb1NOY2MwUnFGUUZIamRuRmFQWEVyYnVxMCthbDFCRUFSQkVBUkJFQVJCRUFSQitMZjdvb1BnM3NHK1NJQWRFOWVqbzFQd3BQaDdUeDR3LzhBeTZsYXNROUNMUjJ3NHZVMXQrY3Y0U0FEMlgvMmJZemRQcWRwZnYwbEFKcGR4NXZaNWZFUHVxTnBOREkzNXZkK3YrWTVWb1ZEUXdMa3VBRE42VHlFMk1ZNnRucnNvVTd3VWcxdjIwMWhIcnBCenpPY1VyaFZxRS9RaXBNREhwNityUjBWN0o5WHYyODd2SmpudERlTzZqTkxvNnhkeUI0VkNnYXVUOWdCMjZNc250SmpXTWQ5OVhuL29qZHZQMzJoZFZ0VGNpbHNycnVTNWZyMkt0U2xoV1J4OVBmMTg5NVZOcnBBemRlc3NxcFNweEtqMncxVHRMK0pmRWhFZlNZTktkZFg2aDBVL3hTdlFoOTdOdXF2YWt0UGVNR3pGR0p6dG5TaGRyQlNScjZNTHZIOWpRK1VOQmU5Z1gvUjBkRGs0YlNlNnV1cHZ5Uk0rcHlsZnNoeVZTanRyckg4NzlDNi83WmhEL1VvZmY0TkRFQVJCRUFSQitEeHBLOGtSbHhiTDFZakxHbjF0akcxVWt6bGVqYmhFWEZxY1JoODMrNmJZR0JmVDJIWk8yZnNKZlBXUW9GY1BOWlpYS2xxRnlrV3JGR2cvQlJsclFmYVQzMWovNmRkRUVBUkJFSVRQdzVjZEJBL3lwWHE1YWpTdTB1Q0QxNnRnVng1cjg2TGNEd3NnSXl0RGJYbG81R09LRmJGQlI2S2p0aXprNVdNc1RNd3hOVEpWYXk5WjFMWkErM1MwZGFDNHBmSkxtSzZPTG4rT1dNVDI4N3ZwMTF4N0ZyWjNrQzh4Q2JHYzhqdkhLYjl6QlQ2KytzNnU3SnV5RlZCbWNTOCt1SkpGUTM3SE84aFhJMXY1cE85WmJLMktjKzJobDhaMmFwZXZRZWxpOW5ndDhWUzF2VTVKWkpISGN2eEM3dkJUcDVHMGV5K0QrZUw5cXpqWk9WTGF4bDdWWnFCdndMbTdGNW0wNmJjOHh5MlZTVmwvYWd2clQyM1J1bnhneXo2TTdUUlM5ZnVhRTV1NEYrYlB5VmtlNk9yb3F0cTlBbjBBMUlMZ0FVOEQ2YjlrT0ZibWxuU28zd1p6WXpQU005TVo5dWNZTEUyTHNIclVVZ3owRFBJY1h6WVRRMk8xakhydklGOXFPRmFqZXJtcWF2M1NNOVBaY0hvcm04ZXR4cVZNSlkzdG5MbmxxYm9PQlVFUUJFRVFCRUVRQkVFUUJFSFE3b3NQZ3J2WGFBckF3S1VqZUJiN0lzLytIUnUwWld5bmtYZ0grZEx3YmFtTXI2dTc4WFYxTjdWK0RjYTcwN2xoZTZaMEg2ZlczbVZPYjJxWHI4R0s0UXMwdG4zWTZ6ajdyeDdLZGQ4UG53V2hvNk5ENzRWRE5KYWR2NnZNYlBpMTF5U3E1TWdZUHVKMWdsSTJkdXljdURIUDQzcWZ1WWtab0p5c2NzcVdHVFNvNUVwRmV5YzZ6WDRYYkpjcjVHcUIvRkdySjZDdnE1NkZmV3IyUVlvVnNhRmtVVnRTMGxNNWNPMFFLNCt1bzJYdDVseWNmd0liQzJ1MS9oblNURGFmMjBIQ20wUzJqRnROTlFjWDFUSjdhenVtOWZ3WmdQRG9wL3gxZkFNVHU0NmhoRlVKcmNkdzZNWXg3b2Y1TXoxSHFaaTZGV3FybHQ5K2ZJOWxoLzlpY3ZkeE9ObzZxSzNySGVTTHZYVkpWU0RlTzlpWG9jdEhVN21NTXh0L1hJVzVzUmtwNmFsOHYvSkhZaFBqR05sdUtBM0d1eGZzeFFWVy9yQ0lEdlhhcU8zUHZXWXpEbDQvd3U5N0ZxcmE1UW9GV1RJcG8xWlBSQ2RIS1ppSzlrN3MvMldiMm5Vb0NJSWdDSUlnQ0lJZ0NJSWdDSUoyWDJ3UVBERWxpYUFYajVqV1l5SUtoWUxPRGR2blc1TzVXamtYTXFTWjNIMXlud0h1dmJYMlNVbFBwVU85MW5ScTBGYXRYYUZRNEZxaE5zMXJmS1YxUGJsQ2puT3BDaHJ0TXJtTWZWY09rcEdWQ1lCVFNVZDBkWFUxK3ZFZjl1NDdMSXByamVQNGQrbE5MS2dJWWtGRjdMM0gzcE5ZRTN1THZjUVN1MFpqMUtpSnNTV1cyRFhHM28yOWk1Mm1vaWdDaWloS0VRVkVldGx5LzFoWldaZWlpZmVhYTk3UDgvaGNtRGt6YzNaMjVtWjU5OHp2QUNVS0ZkUDluS1pNNS9qMU0vUnEycFdTOXNWemZGM1pXWGwwUFZmdWVyQncwRnpLRmkyRC94cHYzYm9sQjFiZzVuc0oveWVCbENwU2t1cWxxdkR6d0IreTNNL3FZeHRZdkg4NTZTb2w5dmtLOHlBaW1HSEx4NkxXcUZDcjFhalVhalFhTldxTmhxU1VKS0xpb3VuMlUzOVdqbHlpKzRLaFl2Rnl1dEhRTjRKdTh0dVJkYlNvMXBUeVdjU0VKS1lrTVcvblFnYTA3a3UzUnAwTjFqOTlFY213NWQrZ1ZDbnBXUGN6Zy9VZUFWNjZQUERmVDIvbHgxMkxhRm05R2I4Tyt4bHpFek9VS2lYZDVuK0ZXcTFtNTlSTjJGcmEwS3hLMXU5clZteXQ4dWgrenJnT3Yrc3hpZUtGaTdGdXpITGR1czNuZHZBbzhqSGY5NXlpdDMzK1BQbElUVS9sWnJBdi9WdjJmdXZqQ2lHRUVFS0kvMjhaRVIvWktXaFpLTmMyR1JFZ2YrYzQ1VFBGa2Z5VjQxd0s4V0w2NlFWczZMd1FGenZudjNXY2Y4bzVFVUlJSWNRLzI3KzJDSjZSdzF6VHBSb0toWUpPOWR1OTFYYnVBVjZrcHFmcDVURDdQcnpEaGR1WGRiL2JXdVhoakk4YlozemM5TGExdGJUaDJyMGJQSDRlU3ZkR1graXQrNkpCQjc1b1lKaWQvZjNXZVZpWlc1R2Fub2F0bFMzTnF6V2hhZVdHdWZiei9PMUx4Q1hGMGJKYVV4SlRrdDdxdFptWW1HRCtLdExETS9BYVN3NnNBRERJeGc0S0QyYk44ZCtaMEhrVWR4OEgwS0phRTN3ZittVzdYNGNDUmVqY29EMzViZkpqYVc2QmhhazVKc2FtbUptYVltSmtnckdSRWNiR0poZ3BGQmdwakZBb2pOanF0cFBCUzBleC83dHRWSDBqSmlRajl6dmxqUmlhREJ0UGJVYWxWakc0ZFQrRGRVbXB5UXhlT3Bybkw2Tnd0aStoaTVmSmtKRUhYcUc0SzhOWGpPWGtqYk9NK0d3UUU3OGNnNUZDbXh0dllteEM4NnBOTURjeFpmN3VKVG1kVWoyMlZubVkyV3VxM2pMZGRWaW1HbytmaHhLVDhFSzNMaWc4bUtKMkRuckxIUExiVThhaEZGZjl2VWhUcGtzZXVCQkNDQ0dFRUVJSUlZUVF1ZmozRnNGZjVZRjdCRnpqNHAwcmI3Vk50VktWQ1g3NnlDQ0gyVFB3R21kdkdVNjJrdG5EeUJCZUpzWUIwS2RaZDRNaWVGYlduOXlNdTc4WHJXdTA0UHA5SDZxVnJzd1JyK052VlFRLzYzTWVnQzQvR2s2WW1aMFpQU2N6cUhVL2dwOCtZdWp5TVpRb1hJelU5RlM5Zkc2bFNzbmtqVFA0OHBNT3hDWEZVN2xrQlJ3TE9IREk0MWkyKzIxWnJabEJzVGszaXdiTjQyYXdyMEVCSEtCRVllMkk5L3RoRDZoZXFvcmV1cUNJWUZZY1djdnMzdFBJYTIycnR5NVZtY2FRWmFPSlRZekYzTlRjb0xnUHIvUEFseHhZUVQ3cnZPeWM4anQxWFEwTHpSTTZqK0szSSt1d05yY3lXUGN5S1k2OFZ2ckhkdk85U1BuaWhxUFdNL0xBTGN3cytPUHNkaTdkMFdhcnE5Ukt3cUlqZUpuNGtuazdGK25hOTJ2Umt5ck9sZkFJOEtKczBUS1NCeTZFRUVJSUlZUVFRZ2doUkM3KzFVWHdGbFdiRUJvVlJseFNQS0RONWE1UnBpckZDeFhqVWVSamJqKzZRL3RNY1JuV0Z0Wlo1akFQYWR1ZklXMzdaM21jUzM1WFdYUDhkMTRteGxIWHRSYUQydlNqWmJYY0g3ZmJkWEVmeXc2dDV1RDNPL2o2dC9IVUsxZWJldVZxTStYMzcvbXV4MlR5V2VmTmNmdHVqVHZUdWtielhJOERjTkh2S24rYzJVN3I2dHIyUTVlTm9XdkRUanlNZkd4d25KOTJMeUVxTG9acDNTZnkxZUxoMUN0WGgxSkZTaElXSGNIRHlCQ2M3VXNZN1AvTXpmT01YVHNGR3d2clhQdWlWS2xJVGt2bTVKd0RkS3ozZVpadGJLMXNLWkxmbnV2M2ZmVGlUbExUVTVtd2JocTFYR3JRbzRuaDQ0cmoxazdsWGxnUUN3Zk5wZitTNGRRdnIvOCtSc1E4WmRmRmZRQzBydEdDSC9wTUo0K2xUYlo5SGRsdUNNOWZSakZ1M2JkODJhQURuUnUwNThLZEs0eFlNWmI5MzIyam5GTlpYZHNtVXk1bm1kK2RrUWNPTUsvZjk3cmxsLzNjR2ZETENNNzlkRVJ2RXMzTTIyVlZ4QmRDQ0NHRUVFSUlJWVFRUXVqN1Z4YkJNK2VCTjZ4WW43N05leEFZZXA5OVZ3NnljT0JjU3RvWFo5N09oWmlhbUxCNDhEd0EwbFZLMUJvMUkxZU96eldIV2FQUmNQTEdHWllmWG92LzQwQStxOTJhbzdQMlVMRkUrYmZxMytaek8vaHgxMkkyalY5RkFadjhCSVRlWTJTN0lUU3QwZ2dGQ240N3NvN3AzU2ZtdUkrYVphcS8zY2tBL3ZRNFNqbW5zaFFyNUFSQXU3cHRHZFZ1S0RYR05HSkdwanpxUTU3SDJIeDJPL3VtYjhYRXlCamZoN2NaM1dFWVZad3JvVkFvT09Qamx1V1hBUjRCWGpRb1g1ZHRrM0tmb0hQVG1XMHNPN1Nhc2tYTDVOaXVWZlZtN0w5NmlKbTl2OFhLM0JLTlJzTzRkZDhTSFIvRGhyRy9aYmxOWWtvaTJ5YXQ1M3JRVFFCZFVmcGxZaHhyam05a3c2a3RwS2FuMHJIZVovd3k1S2RjKytybWU0a0o2NmZSb0h4ZFdsWnZCc0FuNWV0UzByNDRYeTBlenE2cG15aHBYNXpuY2RHRVBIdENuVGRHbE1jbXZzVC9TU0NUdmh6RDF5dkhvMWEvenFRUGVmWVlVeE5UeHE3OVZtK2JIazIrcEg2NTJ0d005bVZBcXo2NTlsRUlJWVFRUWdnaGhCQkNpSCs3ZjJVUjNDUFFHK05YZWVBWnRybnRwcFpMZGQwa2toNkIxMmhSclFtZ25XaXg2ZFRQR05kcHBEWVBQSXQ0akF3bnJwOWg4ZjdsUEl3TTRjdFBPdkxiaU1WdlBUR2xScU5oK2VFMUxEKzBtclZqbGxQUHRUWW5iNXhGbzlGUXQxeHRiQ3lzNmRta0M1dlBicWRYMDY1WmpycCtWK2txSlJkdVg5WXI3SS90K0RWM1F1NFNseFN2RzIzczVudUpDZXVtOFgydnFWUnhyc1JsUDNmVUdnMjFYV3BnYldGRnhlTGwyWEJxQy8xYTlNVGMxRnp2R0I0QjNsaFpXREY3Ky94YyszUGxyZ2QxeXRaQ29WRGsyTzZMVHpxdzVkeE9WaC9id0tqMnc1aThjUWFYL2R6Wk4zMHJCVzN0c3R4bTFjaGZzVEszNUxjamF5bFZwQ1JLbFpMWjIrZXo4OEkrOGxyYjBxOUZUOWFkMkVURGlnMXlQSFpvZERnLzdWck1KVDkzWnZTY1ROZUduWFRyVEl4TldETnFLZDNtOTZmVG5KNHNIYjZBMVBSVUxNMHNLZmZHeEtjZUFkNllHcHZnNGxpYThwbEdqUU40Mzd0TzdiSTFxUGdxUXVWcDdETzJ1ZTFtVXBjeFhBKzZwYzBEeitFNkZFSUlJWVFRUWdnaGhCQkNhUDA3aStBQjNsUjFyb3lsbVNVQTE0TjgySDVoRDMrTVh3MUFmSElDZmlIK1RPK2hIVzE5L1BwcHpFM05pSGdSU2RtaVpTaVFKNy9oUGdPOW1iZHpFWDRoL256NVNRYzJqbHVwbDZXZFdWSnFNb3YzTDZkUDgrNjZRblpTYWpJVDFrL2ozSzJMckJ6NUM4MnFOTkwxdFl4REtRcTlLdXdPYk4yWExXNjdHTEpzTkgvTzJLR0xHUGxoeDg5c1BiZnpuYzdEbEs3aktGdTBESEZKOFh4YXE1WGVPdmNBYjV3S09sS3NZRkV1M3JuQzhCVmpHZGwrS0gyYjk5RDFxM0xKQ2xoYmFET3grelRyeHRSTnMxaHhaQjBUT28vUzdlZFo3SE1lUm9id2VlMDJwR1l6a1dWbTk4TWYwTHRwdDF6YlZTOVZoZVpWbTdEeTZIb3UzcmxDZU14VGRuLzdCeTZPcGJQZHhzcmM4bFhmdFY5dzNBdC93S2tiWjVuZVl5TGRHbjNCUVkramdPRkVvQUNIdlk1VHVVUkY3b1VITVhyVlJJd1V4clN0MVpJSEVRK1p2K2NYZy9iVlNsWEc1NEV2dzVlUHBXMnRscFF2N29xeE5uOU9Pd0FBSUFCSlJFRlVrYkZlbTR3ODhHS0ZuQmpkWWJodWVYSmFNa3NQcldiWXB3TnBVTDR1QU1zUHJjYlZ5WVhTUlp3NTZINFVWeWVYTEs5RElZUVFRZ2doaEJCQ0NDR0V2bjl0RWJ4RlZlMG83OE5leDVuNisweUdmemFJVHlyVUErQitXQkJxalpyN1lROUlURTVrMGI1bGZOMXVNRWU5VGhvVVNLUGlvdmx1ODF4T1hEOU5pMnBOK1hYWWZFb1hjYzd4K0dkdXVySGgxR1k2TjJnSGdQK1RRTWF1bmNyemwxSHNuUHE3M21TUDd2NWVlc2QwS0ZDRUtWM0dNbnY3ZkVhc0dNZXFVYjlnWTJGTjQwcWZVTDZZNGNTTE9XbFVzVDYvSGx4RlNmdmlCdHRtWkU1dmRkdkZ6SzAvTXJCVkgrcVVyY1dFOWRNQnVPcnZpYm1wR1JQV1QwZWhnT25kSjdIczBHcVdIMXBOMmFLbGFWL25VMjMvQTd3eE56WG5sNkh6TVRNeHpiRS85OEtDMkg1K3oxdGxYYXMxYWlxVktNKzVXeGU0R1h5YnBjTVc2R1Z3WitkaFpBaVJzYytvVjY0MmpTczI0UHpQeHpFMU50Rzk1cUoyRGdaZlhpU25KVE5wd3d4Nk4rM0c0RGI5V0RkbU9iNlAvTGdmOW9CdGJyc29VYmc0cFIxZXYrZDNRdTVpYVdiSnFYbC84dVJaS0N1UHJ0ZkZ1MXk4YzRXS0pjcGpsNmNBSGdIZXVoaVZ6THp2M1VBQnFOVnFoaXdiallteENlZHVYV0RCd0RtNmZyNTVqandEcnhFUjg1UlcxWnZydnBnUVFnZ2hoQkJDQ0NHRUVFTDhDNHZnbWZQQUoyMzRqZ1B1UjVqU2RSeEQybnlsYTFQU3ZnVGxuTW95ZCtjQ0xNMHMrZUtURG5SdDJJbDVPeGZxeFlhRVJvZlRaVjVmekV6TTJENTVnMjdVYm03Mlh6bEV4UkxsS1YvTWxSVkgxckwwejVXVWNuRG16eG5iS1Y2b21LNWRiT0pMQWtMdk1hcjlVTDN0Kzdmc3pibGJGN25rZDVWT2MzcXllY0phbWxadStNN25JbDJsNU9UMU0vUjhZeEpKdFVhTjk3M3I5Ry9abTluYmZtSlc3Mi9wMjd3SEI2NGVScWxTa3BxZVJrVE1VNXBXYm9oU3BTU3ZsUzM1YmZLeGF0U3ZUTnMwaTdwbFg4ZDBlQVI0a2E1TXA4R0Vscm4ySjAyWlJuNmJmRG5tZ2FlcmxCenhQTTZxWXh0NEZCbEM5MFpmY01qek9PUFhmY3Z0UjNjWTJXNG8rVzN5WmJ1OVI0QTNvTTBEVnlnVXVnSjRSbC9yWlRGNTVWSHZVNlNrcGRDdFVXY2NDaFRCb1VBUkdsZjZoQ3QzUFRoejA0Mk5ZMytqY0w1Q3V2YnRaM2VuWFowMjJGcm1vV0tKOGtURVBLVnMwVElvVlVxK1dUT0YyWDJtMGJqU0p3U0UzbU5HejhsWjlyRmE2U3BZV1ZoaFkybURpWkV4dnd5WnoyZTFXNU9hbnNyTllGOEd0dTZqT3g4alY0N255bDBQVXRQVGFGU3hBYitQVzVucnVSWkNDQ0dFRUVJSUlZUVE0dC9pWDFjRXo1d0hybEFvR056bUsxemZ5R291a0NjL0orYnMxMXZtSHVCbGtBYytmL2NTWXVKajhGaHk3cTJqS2Y1MFA4TDUyNWRaTVdJUnQ0SnZzMmpmTXZvMTc4bjBIaE96ek5JR3FQdkdxRitGUXNHYTBVdnB0M2dvQmZMa3g4NjJ3RnUvL3N3Mm50cE1YRkk4UFpwOHFiZjg3dU1BNHBMaTZkYjRDN28wN0tncnpIZHUwSjdPRGRwejJjK2QwejduK08zckpYcWpqcXM2VitMd3JOMFlLWXowWGtPdnBsMzV2RTZiWFBzemYvY1NIQW80WkprSGZpOHNpUDFYRDdQdnlrRmk0bC9RdnU2bnJCdXpuQktGaS9GVnE5NU1XRGVOOVNjM3MvMzhIanJXKzV5ZVRicFF4Ym1Td1g0OEFyd283ZUJNb2J3RjlaWkh4VVVURmgyQjZ4c0YrTlQwVk5hZDJFUzFVcFgxcnBPYndiZjVldVY0NXZhZG9WY0FENG9JNWs3SVhWYVArbFczTEQ0NUFXTWpJeTdjdm94Q29hQnR6VmFjdTNVQlUyTVRhcGFweHB0aUUxL3llZTAyMUNoZGxScWxxK3F0ZTUwSHJyMG05bHc2d0szZ083Z3ZPY3VlU3dmNC9mVFduRTZ4RUVJSUlZUVFRZ2doaEJEL092KytJbmlBTjJZbXBveGJPKzJkdG52eS9JbEJIbmhLV2dwcHluU0dyZmdHWi9zU0dCa1pvMEJicE5ab05LalZhbFFhRmVsS0pmSEpDZHdMdTA5b1ZEaTltM1dqWFoyMkFPei9icHRCb1ROelh6UG5nV2RtWlc3SkgrUFhZRzVxaG9seHptL2pkNXZua004NkwzbXNiTEEwczBTbFZuSGp3UzBPZXg1blpMc2hlcVBQNFhVZXVKT2RZN2I5eXB3SG5sbm1BbmhHSHZqQ1FYT3A1Vkxkb0czSXN5ZmNDd3NpdjAwKzdvVGN4ZmVSSDBQYTl0ZXRENG9JWnUvbGc1enhjU01vSXBoODFubnAyckFUL1ZyMjBvc3NxVkRNbGNNemQ3SDkvQjVXSEZuTGpndDcyWEZoTDA0RkhabjMxVXlhVlBva1U5K3YwYko2VTRPK3BDdlRBVmg5ZkNNM0g5N0dTR0dFUnFQaDlxTzdSTVkrWThma0RZRDJQVjkzWWhPcmoyOWtXdmVKZEt6L09iY2YrWkhITWc4cDZTbk0yYkdBVDJ1MW9xaWRnMjdmK1d6eWN2ejZHUTU1SHFkM3MrNlltWmppRWVDTmtaRVJ2UmNPeWZJY0I0WUdjZGp6aE1IeTV5K2pjSFZ5MFkxMkR3eTdqNlc1QmU3K1hoeTRlb1RQYTdmTmNuOUNDQ0dFRUVJSUlZUVFRdnhiL1N1TDRKVktWTUNoZ1AwN2J1ZEZoM3FmNlMxYlBQaEh0cnJ0NGw1WUVIRkpDZGx1YTJTa29IQytRdFFvVTVWbWxSdFJzVVI1M2Jyc0N1QVpmYzBwSC90dHNwK1RVcE01Nm4wU3BVcEp1a3FKVXFYRTJzS0s0b1dLTWFmdmQvUnAxdjJkaitzZTRKMWxiRWhXN1N6TUxLaGFxbktXNjgvN1htTG10aDkxcitYcnp3ZnJ2aHdBaUV1S1o4UEpQMmhTdVNGak8zMU5xeHJOTVRjeHkzSmZKc1ltOUd2UmsrNk52K0JQOXlOc09iZUxLczRWYVZTeHZxNU41anp3TnprVUtNS3ZRK2R6NGM0VmtsTlRVS1BDeUVoQnErck42TmFvTTY1T0xwenlPY2ZrRFRNb1ZzaUpYVk0zVWFsRUJlS1M0MmsvKy9VNXJPVlNuYmw5WitqdHUzUDk5a3o3WXpZVmlyc3k0ck5Cd090elhLdU00WmNET2RsOGJnZk5xamJTL2Q3bGs0NGM4VHpCNkZVVDZkS3dFeE8vSFBOTyt4TkNDQ0dFRUVJSUlZUVE0bU9uMEdnMG1nL2RpZjhWalViREgyZTMwNlJ5UTV6dFM3elR0anN2N0tXbVMzVmNIRXYvbDNwbjZLREhVU3FYckVpcElpWC9aOGNFdU9ydmhWTkJCNE1SNGhuY2ZDL2k2bFFXeHdKRmN0eFBXSFFFc1FteGVrWC96RktWYVNTbkpxTkFRVjVyMnl6YkpLWWt2YmVKSGw4bXhuRXZMSWlLSmNwalpXNzV6dHMvajR2Ry8zRUFqVE9OTE5kb05NU25KS0JVS2pFMU1TV1BwVTJXMno1NCtoQ25na1YxUmZ5REhrZXA2Vkk5MjlIMjJUbHgvUXpsaTdsU292RHI5MGFqMGFCU3EzSjlJa0FJSVVUT3JqNit4dFJUODFuYjZXZktGZnpmL2ZkZUNDSCtiUzZGZURIOTlBSTJkRjZJaTUxejdoc0lJWVFRUXZ4Ti82b2l1QkJDQ0NGRWRxUUlMb1FRL3h0U0JCZENDQ0hFLzVwUjdrMkVFRUlJSVlRUVFnZ2hoQkJDaVA5UFVnUVhRZ2doaEJCQ0NDR0VFRUlJOGRHU0lyZ1FRZ2doaEJCQ0NDR0VFRUtJajVZVXdZVVFRZ2doaEJCQ0NDR0VFRUo4dEtRSUxvUVFRZ2doaEJCQ0NDR0VFT0tqSlVWd0lZUVFRZ2doaEJCQ0NDR0VFQjh0S1lJTElZUVFRZ2doaEJCQ0NDR0UrR2hKRVZ3SUlZUVFRZ2doaEJCQ0NDSEVSMHVLNEVJSUlZUVFRZ2doaEJCQ0NDRStXbElFRjBJSUlZUVFRZ2doaEJCQ0NQSFJraUs0RUVJSUlZUVFRZ2doaEJCQ2lJK1dGTUdGRUVJSUlZUVFRZ2doaEJCQ2ZMU2tDQzZFRUVJSUlZUVFRZ2doaEJEaW95VkZjQ0dFRUVJSUlZUVFRZ2doaEJBZkxTbUNDeUdFRUVJSUlZUVFRZ2doaFBob1NSRmNDQ0dFRUVJSUlZUVFRZ2doeEVkTGl1QkNDQ0dFRUVJSUlZUVFRZ2doUGxwU0JCZENDQ0dFRUVJSUlZUVFRZ2p4MFpJaXVCQkNDQ0dFRUVJSUlZUVFRb2lQbGhUQmhSQkNDQ0dFRUVJSUlZUVFRbnkwcEFndWhCQkNDQ0dFRUVJSUlZUVE0cU1sUlhBaGhCQkNDQ0dFRUVJSUlZUVFIeTJURDkwQklZUVE0dDhzT2lXSzUwblBTRXhQSkZtWi9PcGZFaXFONmtOMzdiL0dXR0dNcFlrVmxpYVdXSnBZWW0xcVF5R3J3dGhaMkgzb3Jna2hoQkJDQ0NHRStBaEpFVndJSVlUNEh3dExDQ1U4SVl6SXBLZWtxOU0vZEhmKzUxUWFGUW5wOFNTa3grdVcrY2Y0WVdwa2lyMVZFUnh0aWxMVXh1a0Q5bEFJSVlRUVFnZ2h4TWRFaXVCQ0NDSEUvNEFHRFkvalF2Q1B1VXV5TXVsRGQrY2ZLVjJkVG1qQ0UwSVRubUJsWWtWNXU0b1V5MU1jQllvUDNUVWhoQkJDQ0NHRUVQL0hwQWd1aEJCQy9KYzlpWDlNUU14ZEV0SVRETmJaV2RqaGxLYzQrY3p6WTJwc2lxbVJLV1pHWmhncFB0NXBPOVFhTlducU5OSlY2YVNyMDNpUjhvTFFoQ2ZFcEVUcjJpUXBrN2dlNlUxZ2pEL2w3U3JpWkZQc0EvWllDQ0dFRUVJSUljVC9NeW1DQ3lHRUVQOGxhbzBhejZmdVBFMk0wRnR1Ym15T1M3NnlGTE10Z1lXeHhRZnEzWWRqcEREQ3d0aEM5OW9MV05oUk9sOFpVbFFwUElrTDRYN3NQVkpWcVFBa3BDZmcvZFNUTU90UTZqclUvNURkRmtJSUlZUVFRZ2p4ZjBxSzRFSUlJY1IvUVpvNmpTdGhsNGhOZmFGYlptNXNqbXYrY2pqbkxmMVJqL1QrcXl5TUxYREo3MHJwZkM0RXZ3d2k4RVVBYWFvMEFNSVR3N2dRZW80R2pvMHdOVEw5d0QwVlFnZ2hoQkJDQ1BIL1JJcmdRZ2doeEh1V3JFemlVdGdGRXRNVGRjdWM4NWFtY3NFcUdDdU1QMkRQL2o4WUtZd29rNjhzem5sTGMrdTVEeUZ4andDSVNZbmgvSk96TkN6YUJFc1R5dy9jU3lHRUVFSUlJWVFRL3k5a0dKb1FRZ2p4SHFrMEtpNkZYZFFWd0JVb3FHbGZtMnFGcWtzQi9CMFpLNHlwVWJnV1ZRdFYwMDJPbVpDZXdPV3dDeWcxeWcvY095R0VFT0svUjYxUmYrZ3VaRXV0VWFOU3F6NTBON0wwVHpsdkdvM212ZXhIcFZaOWRLOUovRytrS3RNK2RCZithOTdILy8rOHordjVYZS9UK09TRWovcjkrU2VUSXJnUVFnanhIbmxHWENYeDFRU1lwa2FtTkhacVN2RThKVDV3ci82L2xjcGJoa1pPVFhReEtBbnBDWGhIZUh6Z1hna2hoUGhZYlhYYlJhOEZnOTZxU0tMUmFGQ3FsQWIvTWx0eGVBM3RaM2RIcFZZeGQrY0MzQU84Y3R5bm0rOGxHazVzVFZKcThsOStEZjVQQWpsLysvSmIvNHVLaXpiWVIwcGFDc3NQclNZMVBWVnZlZWM1dmVpM2VOaGY3dHVMaEZqY0E3eTRILzRBZ0UrLy81TFZ4ellBOERJeDdpL3Y5L0h6SjdTYzFnSGZoM2YrOGo3K0xyVkd6ZERsWTFpdzc5ZDMzalk1VGYvOWpvaDVTdWxCVmRsejZjRDc2dDViVVd2VTdMMXlrRFJsdW02Wjk3MGJOUCsySFRIeEx3emEvM0ZtTzBIaHdRYkx3NklqYUR6NVU3MTFVWEhSQkliZXovRmZZa3BTbHYzYWRXay9nNWVPMGhVUHAyLytnZmw3ZnRGcnMvbmNEbm90R1BoT3IvZEQzTzl4U1hFOGluejhsLy9sVm5CZGNYZ05qU2UxSlRMMjJUdWRpL2NsSVNXUmI5Wk01cExmMVd6Ym5MdDFnYStXRE9QNXk2aTMzbTljVWh3ZGYrakJ6b3Y3M25xYjkzVTlaL2k3OTJsY2NqeFZSemJnM00wTGIva0t4UHNrY1NoQ0NDSEVlK0liZFpQSXBFamQ3dzBjRzFMQXd1NEQ5dWpqWVdkUmtQcU9EYmtZNmdiQTA2U24zSTd5cFhMQktoKzRaMElJSVQ0MkR5SWVjdFhmazh0MzNXbFVzVUdPYlhkZTNNZTNtMmJwTGJNd3MrRDJTZzlNamJWL2Juc0VYcU5Va1pLbzFHb2VSajZtNzZLaC9QalZUTG8xNnB6bFB1M3k1Q2M4NWlsWC9UMXBXYTJwM3JybTM3WWpOQ3JNWUpzcFhjY3hxSFUvM2U4VDFrL2o4Yk5RTE14eW5vQTdUWmxHWEZJOGJ2T1BVdEJXL3pQTGpRZTNXSHhnQmZmRGcxazJmQUdnTFZMN1B2SmpTcGV4T2U0WDRGbnNjdzU2SE9WWjdIUENZNTRTR2hYR28yZVBkWVh1Yjd1Tng5TGNFdjhuZ1h6VGNUaWgwZUYwbnRPVEhrMjZNcUh6S0wxOTlWOHluT3RCTi9XV0habTFoeEtGaStsK0w1eTNFTTlmUm5IQS9RaFZuQ3NaOU9mdWswQytXVDA1eTc3TzZEbVpTUnRtNVBxYWRrM2RSRW43NHRtdU4xSVk4ZnhsRkxjZjNXVktsM0c1N2kvRGk0UllXazN2eUZjdGVqSzZ3M0FBUEFLOEFhaFhyazZ1MisrN2NwRHZOczk5NitObDFxdHBWMmIwZkgxZUFrUHZNM0g5ZEo2L2pHTEVaNE1BS0pTM0lBOGpROWgrZmplajJyLytBbVQrbmw5WWZXd0RzM3RQbzR4aktiMzl1Z2Q0RVJNZmczT1IxNE5CWm0zN2laUFh6MkJpYkRpL2kxcWpJalU5alVzTFQySnRZYVczTGpvK2huazdGOUd0VVNmTVRjeElWeW5aZCtVUTR6cDlyZGZ1cU5kSnJNejF0ODNOaDdqZjUrMWN4SzVMKzkrcG54bHNyV3k1dGVKS2x1dFVhaFhmYjUzSHJvdjcrYW4vTE96ekZmNUx4L2k3VkNvVk40SnU0ZVo3bVlQZjc4RFpYbjlBa0Urd0wxK3ZuRURqU2czSWE1MzNyZmRyYTJYTDB4ZlBPT3Axa3Q1TnU3M1ZOdS9yZW9hL2Y1OENlQWRlUjYxUlU5ZTFGcUE5RjNOM0xNeDF1L3cyZVZuL3pZcTNPb2JJbmhUQmhSQkNpUGNnS3ZrNUQyS0RkTC9YS0Z4TEN1RHZtWjJGSGRVTDE4VG4yWFVBZ21MdlVkU21xSnhuSVlRUTd5UWk1aW5IcnAzS2RyMVNwY1F1VHdFOEE2OXpMeXpJWUgxZTY3eDArYVFqb0MyQWpHby9qSWxmakFaZzA1bHRuUFp4MHhYRU5Cb052Zy85bVBqbGFNeE1URms5NmxkR3I1cklzMHdqTksvNmUzSGkybW5kNzJxTm1qeVdOaHkvZHBxTHQ3WEZMa3R6Uy9xMTZFbncwMGRNN3pHSm9nVWNYbTNyeWZiemUyaGM2UlBkOWk4VDQvQi9jbzh0RTliU3NHTDlITS9GdWhPYldIZnlENE1pRlVDRDhuVVowclkvNjA1c29ueHhWMFo4Tm9pTGZsZlFhRFEwcmRJb3gvMENCRWMrNHRlREszRW9VSVE4bGpiY2VuaUh2czE3MEtSeVEwbzdPRk84a0JPbmZjNEJVS04wTlFybExVak5NalZZZm1nMTF1YVdESDlWc0VwTlQrV3F2eWZqT28raXJHTnBOcDdlU21Uc00wNzVuTVB0MWtXOVl4b2JHZVA3MEk5ZUN3YnBsaFcxYzJEaG9MbFltSnJ6VmN0ZXBDblRtTGR6RVgyYWQ4ZkZzVFFLaFlLUzlzVVoyWDRJczdiK3hKZWZkS0JxcWNvQVBJb01ZZjNKelV6dU1wWjgxbmtwVWJnWWlTbEpERjArSnR1Und4RXhrWmlhbU9yMUliT1M5c1g1OGF1WmVzdG1idjBSRTJNVCtyZnFvMXZtRWVCTmtmejJlb1grN0Z5KzYwSFpvcVhwMzdKM3JtMHpwS2FuTW5YVExLcVZycXkzdkh3eFY5cldiTVdLdzJ2bzByQVRoV3p0S0dsZm5BYmw2N0xqd2w1R3RodUtCZzNmYlo3RDNzdC9zbnpFUXRyWCtkUmcveDRCWHRRdVd3TmpvOWR4Z0o2QjExZzRhQzZkNnJjemFML3p3bDZXSDE1RHNZSkZEZGJOM1BvaitXM3lNdkdMTVFEY0NyNU5TbHFLWHVFeFZabkd6V0JmSm5RZXJiZnRQKzErQnhqYzlpdTZOL2t5eS80TVhUYUdXaTdWR2ZycGdDelhXNXRib1ZBb0RKYW5wS1V3WnMxa1BBT3ZzV1hpV3Vwbk9qY3BhU2xzTzcrYkFhMzZZS1Q0N3dkQzVMVzJaZG1JaFh3NXR3OVRObjdQN20vLzBLMExETDFQL3lYRGFWT2pPWXNIYTYvN2Q5R2lXaE4yWHRoSFRQd0xDdVRKbjJ2NzkzVTl3OSsvVDBIN0pVblpvbVYwZlU5TFQ2TkdhZTJnSHQ5SGZseTc3OFBBVFBzSDJIRmg3MXY5ZjY3SW5SVEJoUkJDaVBmZzV2TWJ1cDlMNXl0RENkdVNIN0EzSDYrU3RzN0VwYjdrd1V2dEh5bTNudnZRckZqTEQ5d3JJWVFRLzArT1hUdkZUN3VYNFBpcWtKd1Zhd3RyRG5rY00xZ2VIaE5CeTJyTmRFVXh6OEJyZWlNOFBRSzhxVit1dHU3M2g1RWh4Q1hGVWJOTWRSSlRrZ2lQaWFCNzR5OEpqNG5naU5jSjJ0VnB5L09YVVNqVjJsaUZqSUpRKzdyYUlreDBmQXg1clczSlo1TVg5d0F2ck13dEdkQ3lOeWJHSnJ4TWpHUFc5cDhZOXRrQVhCeEw2NDdwZWU4YUdvMkdvOTRuT1hzcjUwZnVMOTI1cWxjc2U5UGtMbU9KVFlpbFRZMFcyblBuZlFwbit4S1VjeXFiNDM0QjZwYXRoZDhxYlJURS9xdUg4SG5neXpjZFIraU5PUGQ5NkVlUi9QWVV6bGNJZ0YrRy9zaVRIME5aZjNJelhSdDF4aTVQQWE0SDNVS2xWdE92ZVU4U1V4SzVkdCtIcGNOK1p2SCs1VGdWZEtSRzZhcTYvV1UrOXdEYnp1L0JvVUFSQUVvVktVbXBJaVhaY200bkplMkw4MzNQS1hvRjJ1cWxxcURXcUJuMjZVRGRLTkIxSnpaUjBOYU9yejhmckd2bmZmOEdWKzU2MEtkWmQweE5ERWMwdXpxNVpIdE9kbDNjWnpDU2ZOZkZmUnp5UE1iQTFuM3hDcnltVzM3RjN3UEhBa1U0ZS9OOGx2dXFYcnFxcnBEbUdlQk52eFk5NmR5Z2ZiYkhmdE5WZisxN2s5VUkxaEdmRDZKK3VkcllaU295VHU0eWxrSjVDMm9Mc0JwUXFkVnNuYlNlT21WcjZ0cWtLdFA0WWZ0OE5Cb041MjVkcEVqK3drejdZelpWblN0UjA2VTZ6MTlHNFJsNExjdTRpUXQzcm1UWmwvMVhEM0g4Mm1uMlRkK3FlN0xCSThBTEd3dHJLcFVvcjJ0M0krZ21xZWxwMUh2akd2aW4zZThBWlJ4S3NmL3FJVnBWYjRhdGxhMXUrOGpZWjBURlJkTzZSbk85NnpvNlBvYTlsLzlrY0p1djlLN1pEQStlUHVUcjM4YWpWQ2s1OE4xMlNoWFIvenZrc05jSjV1eFlRSFJjREpQZjRpbU92OG9qMEp1STZLZTYzeitwVUkrR0ZldHg0T3BoQUZRYU5UL3YrWVc4Vm5scFhPa1REbnNlQjhEYTBwclcxWnRudWMvOVZ3OFJIaDJoRzdIZHVGSUR0cC9mdy9uYmwvaWlRWWUzNnRkZnZaNHpleC8zS1dpdm1jelhhRjNYV3JwUjRXTldUNlptbVdwTTd6Rkp0ejRtL2dYclR2NUJrOG9OMytxMWlweEpFVndJSVlUNG14N0ZQU1ErTFI0QUt4TXJLaGVzbXNzV1dmUHo4OFBOelkxT25Ucmg1T1QwUHJ0SWNuSXltelp0b212WHJoUXNXRERYOXZ2Mzc4ZkZ4WVhLbFN2bjJsYXRWblA1OG1VY0hSMHBVNmJNKytodWppb1hxa3A0WWhqSnltUmlVMk41SEI4aXVldENDQ0hlbWtlQU41OVVxTXNmNDljUW41eEFiT0pMZzlHbkJ6Mk9VaUJQZnIxNGhEUmxPcFcvcnFjcmVvVThlMEowWERRMXkxUUR0S05BUFFPdjBibEJlOVljMzBoWWRBUjNRdndCNlBuekFPS1N0SjhWYkszeTRGakFnZTZOdndDZ1k3M1BpSW1QNGVTTnMreWM4cnZ1ZUdkdm5tZjA2a21jbW5jUUp6dEhKbTZZVGkyWEdycEMrZlROUDFESTFvNXhuZlNqUTl6OXZTaHE1NEJhclNZcG0zeGwwRTdtSFJRUnpPQTIvZlNXdXdkNDhUUW1VN3hiK2JyY0NyN05yZURidVBsZW9wWkxkVjFSNjAyVzVwYTByYW45Y2pyemFGWFBnR3VVY1N4bEVMbmk5OWlmS3M0VlgyOXZac21HYjFhZ1VxdXh5MU1BMEJZOHF6aFh4TnJDaXA5Mkw4YlZ5WVhhWld0d1Avd0JjL3A5UnoxWC9hSm5CcVZLeWFwakcvUUtUaWxwS2F3NnVwN3ZlMDAxS0NaNkJIaFQwTlpPTHdiQlBjQmJWNkRLM002cG9DTnorMm5qVTZMaW92bmx6OThZMDJHNExuNGlJU1dSaGZ1V01yak5WN3ByS3pieEpiK2YzcXJYbnpzaGQvbCs2NDhBYkR5MWhZMm50dWdkS3pRcW5FRkw5ZDlmWGQ4V253RzBXZWpoTVUrcFY2NE92NS9lU216aXl5emJaOWE0VWdNOEFyd283ZUJNb1ZmdnlmaDEwOWgvOVpCZXU1bmJmc3h4UDdzeVpUUFArK3A3bWxSdWlGS3BKQ2JoQlRIeEwyaFF2aTRxbFlvQ2VRcmdFZUNOWFo0Q21CcWI2dTZGek80K0RxQmZpNTU2eXg1RlB1YjdMZk1ZMTNrazVZdTdVbWRjTTlMUzAwaEtUVUtwVWxGelRHTmQyN1JYV2VGOUZ3OUZnWUt4bmI2bWY4dmUvN2o3SFNBdzdENFQxazluY0p0K2ZOZmpkUlNOZXhaZlRNUWx4ZEYzMFJCZUpzYlJzZDduRk1sdnI5ZjNBMWNQTSsyUEgyaFRzd1UvZmpVVEszTkxnM1BiNVpPT0hQRTZ6c3FqNjZsYXFyTHVTNjMzYmViV0gzbjQ5SkhlTXM5QWI1UXE3Y1NSWnErK05IcVorRkl2VnFaNTFhYlpGc0ZYSGwxUHBSSVZkTC9YY3FrQndIbmZ5N29pZUZ4eVBOYm1WbnIzOVB1NG5qTWlWOTdIZlFyYUNUSDlRdndaMUxvdmo1OC80ZW1MWnlTbUpOS3NTbU0wR2cyWDc3b3pwRzEvdmUwdjMzVUhvS2tVd2Q4TEtZSUxJWVFRZjROS284SXYrcmJ1OXdwMmxWQmcrSWppMndnSkNlSEVpUk0wYk5oUVZ3UlBUbjYzU2JITXpNd3dOalljSWVMaDRjSFJvMGU1ZE9rU2t5Wk5vbnIxNnRudXc4M05qWTBiTjFLZ1FBRldybHlKalkxTmpzY01EdzluMGFKRnVMaTRzSGp4NGl6YkJBY0hrNWlZbU8wK1hGeGNzTERJT2JjMGd3SUZGZXdxY1QxU204SG5GM1ViSjV0aS81UEhPNFVRUXZ6L3kyT1poOGFWdE1XdUdWdm1jdnphS1laK09wQlI3WWRpYm1KR2Nsb3lFOWRQWitLWFkvU0tZaEV4VDJsUXZpNk5LMnVqUnp3Q3ZEQTNOV2ZLNzlwb2k5VDBOSkxUVXJDMXlzT0o2MmR3TE9CQVhHSWNaUnhLTWEzN0JJcmFPVkswb0NNMkZ0WUdmYkt6MVJZSmc4S0RLZU5ZaXJEb0NDYXNuODc0enFOeHNuTjhkVHh2ZXIwcXl1eTdjcEN6Tnk5d1pQWnVYV0VwZzBlQU41M3J0MmZpbDJOeVBBKytEKyt3OS9KQjZwZXZxN2Q4NHZycGhFVkhaTHZkWlQ5M0x2dTVaN211ZWRVbXRLM1prclhIZitmR0E5OU1mZkxDd3N5QzRTdjBjN0t2M2ZlaFVONkNCc3NCN1BNWFluYnZhYnFSa3lIUG5yRHo0ajYyVFZwUFhpdGIxbit6Z3FpWDBSenp6anJxUXExUnMrZmJ6WG9qczFjZVhVL2hmSVYwaGZyTXJ2cDc2UldvMVJvMTN2ZXVHNHljVFUxUHBWdWpMOUJvTk95NnVJOGZkeStoVW9seWVoT0lCb1VIYzhUekJQdXZIT0xuQVQvd1dlM1dQSXA4VEYzWFdycVI5MCtlaHpMZ2x4RTBLRitIWDRmK1RPYUVpME9leC9sdTh4eU8vYkFQSjdzc1JqQXJGTmhhNWdHMGhYcHJDeXRjbmNydzArN0ZLRldxTE05SFp0b2l1UDZJVk05QWI3NW8wSUVPOVQ3TGRmdk03ajRPWU1IZVg2bFhyalpPZG83OFBQQUg5bHorRTQ4QWI1WU5YNkQ3ZkRacTFVUmFWbXZLRDMybkcrempVZVJqTnAvYm9kZWZoSlJFQmk4YlJXSnFFdjJhOXlBdFBZM3Zla3hDcVZJeWZ0MDB1alhxckJmM3MyamZjdXhzOHpQZ1ZaUkV4cGNYLzhUN3ZaeFRXWnBYYmNJZlo3YnpWWXRlRkN1ay9kenZIdUJOOFVMRmNIejE5RUpDU2lMOWw0d2dMaW1lblZNMzZSWEFJMk9mc1dEdlVvNTRuV0JXNzIvcDJhU0xibDJhTXAyVTlCUlNVbE5JU1U4aE9UV0ZQczE2Y09XdUo1TTJ6S0JLeVlxNkp5VGVwNU56c3A0Y2N1Q3ZJM2tXKzV3anMzYS8xWDVXSEY1RDlkSlZLVmVzTEVIaHdReHA4NVZ1WFVGYk8yYjNucWE3VGkvY3VjTHc1V1BaUG1VRDFVdTluaXZvZlZ6UDhIN3UwMzFYRG5MRTZ5UlBub2VpMXFnWnUzYXFya21qaWcxb1ZxVXh0eC81RVJQL2d1WlZHdXZ0NHVLZEsxUW83a3FodkxrUFloSzVreUs0RUVJSThUZUV4ajhoVGFVZGVXSmpha094UE5sUGx2U3U0dUxpNk5XcjF6dHRNM3IwYU5xMGFXT3d2Rm16WmxoWVdMQm8wU0ptenB6SmtDRkRhTi9lOEpGWmYzOS9saTFiaG8yTkRYUG16TW0xQUE3ZzVPUkUyN1p0T1hic0dKNmVudFN0VzllZ3pkcTFhN2x6NTA2MisvanR0OThvVWVMdFIzTVh6MU9Dd0pnQUV0TGpTVkdsRUpZUStsN1B2UkJDaUkvWGtpR3ZSd1BPNmZzZFppYW1MRCswbXVQWFRuRnd4azZ1Qi9tUXJsTFM4STFKOGtvVUxzYnY0MWJxZmc4SXZVL3JHaTF3S0dEUGhsTmJtTlAzTzdvMDdFajljblU0OE4xMkFIcitQSkNTOXNWcFhyVkpqbjFxWHJVSlpZdVdJVDRsZ2RUMFZJWXQvNFlPZFQvVGpkSU9pNDRnTkNxY2V1VnE4ekF5aEJsYjVqSzMzM2VVTHVLc3Q1L1l4SmY0UHdra0tpNHF4eHhrMEJiWXNzcXl2ZkR6Y1lPMktyV0tOak02NCtKWW1sVWpmekZZL3lJaGx0cGptK3FLalM4U1kzV1RHOFltdmlRMjhTV05uU3ZwVFhpWWtKeEFZa29TdFYyS0cweUVDRkN5Y0hGUzAxTzVHZXpMMSsyR3NIRGZVbHBXYTZZcmJtNDh0WmtIRVk4TXRzdnNqd21yZFNQbmc4S0RXWE44SXhWTFZHREt4dThCK0tiVDF6Z1dLSUpLcmVMYS9SdE03VFpldDYxZmlEL3h5UW5TS2ZPdEFBQWdBRWxFUVZRR2NURXplMDNsN00zemRQaWhCeEV4VDVuZCsxdktPcm1RbHA2dWExT3RWR1dPLzdDUFVhc204dlhLOGZScTJwV1p2YWF5YStvbVFQdCs5bDQ0QlB0ODl2ejI5UktEMGJ1K0QrOVFKTDg5RllxNTV2ajZRUHVsUjIyWEdsaWFXZXIybjV1TS9PeStMWG9BOENRcWpMRG9DTDVvMEQ3WEhQazMzWG5rUjZHOGRuclhva2VBTjdYTDFzUklZY1NUcURDS0ZTeUtaK0ExVXROVGRTTmJNMHRKUzZXb25ZTnVoTFpLcmVLYk5WTUlDZyttWXZGeXVzaVFEblUvNDlwOUh3QjZOK3RPMVZjVG9LWXEwNWkwNFR0Nk4rdEtoN3I2UmM5LzR2ME84RTNIRVp5N2RZSFZ4emN5cjUvMmVuVDM5OUtOUEgvK01vcitTNGFUa0pMSXJxbC9VRFJUa2ZWNmtBODlmeDVJbWpLZFBKWTJMRCswbW9YN2xwS1Nsa0pLV2lwcWpUcmI0OFlseFRGaC9UUzJUZHFRWmJiNCs2WlNxL0MrZDUwZW1ZcjBPZkY3SE1DaS9jdlpOSDUxdHBOT2Z0WHk5ZDlIQlczdFNFNUx4dDNmUzFjRWYxL1g4L3U2VHg4K0RTR2ZUVjdDb3NNcFhxZ1lNM3BPeHFHQVBRNEZpdWllZURsNzZ3Sk9CUjBONHBRdTNybXFpK01SZjU4VXdZVVFRb2kvSVR3eFRQZHptWHpaWjBEK0ZXWm1aclJ0MjVZYk4yN3c3Tmt6V3Jac2lZbEoxdi9wRGdvS0lpZ29LTnYxQVBYcjErZW5uMzVpenB3NVdVYWlCQVVGTVhQbVRJeU5qWms5ZTNhMlJXa3ZMeThDQWdMMGxxV2xwV0Z0YlkyUGp3K0JnWUY2NnpwMzFtWW5XbGhZTUh6NGNMMTFlL2Z1SlRRMDlLMUhnV2RXT2w4WmJqM1gvaUVVbmhnbVJYQWhoQkJ2N1pEbk1mSlkydENzU21NV0RKeERrOG9OaVV1S3g5ckNpbk8zTG1LZnJ6QVZpNWZMY1I4emUybEg4MjA0dFprYXBhdlN0V0VuZ3phQllmZHBVN01GNFRGUENZNTR5SU9JaHp4NCtsQTd3V1gzaWZSYU1BaWxTcWxyMzIvUlVKUXFGY2xweVR5S0RPR0ErMkdNall3WjMza1VWdWFXVkNsWmtlV0gxNUNVbWt4K20zd0d4L01JOE1iVTJJVHZla3dodC9yV3NrT3I5V0lHTW1RMVVkMmV5My95S1BJeEswZitrdVg2SzNjOUFIUVRkRTdwOG5wazk0R3Joemw3OHp5L0RQMUpWL0FCYlg3d3lSdG5tZFY3bWk0bk95YitCVUVSd2JwYzNxditYcWpVYXFxWHFzTElsZU1aMEtxdmJ2dnRremZtL0FJelNWT21NMmJOSklyYU9lTGlVSXJRNkhDdTNmZGhVSnQrSExoNm1HY3ZueE9mbk1DTCtCZTZxSmVyL3A2WW1aaHkrNUVmdHgvNTBianlKd1JIUEdMMjl2a0VSUVRUdjJWdnZtNDNHQnNMYTJxT2FjeXdUd2ZvUmFrVXpsZUk3Wk0zTUd2YlQyeDEyOFgxb0p2OFBtNFYrYXp6MHZYSHZ1U3p5Y3NmRTFabkdWL2gvc1lvN1p4azVJRURKS2NsNC8va1hyWnR5em1WeGNyY2todEJOMGxUcHV1S2l3bkpDUXhvMVllYUx0VVl2MjRhZjdvZnlmVzRuOVZ1ellvUml5aWNyN0JCSkk5bm9EZk85aVg1ZkZaWGFydlVZR1M3SVJRdlZJemhudzNFeHRKd1pQUng3OVBrei9QNmV2NTIweXk4NzkzQXdzekNvQUNhVlI2NHo0TmJwS2FuWlp0di8wKzQzK2YwL1U1dkF0cXF6cFdvNmx5SnZaY1BNclhyZUJKVEVubjgvQW5qT24xTlpPd3p1c3pyUzE3cnZPeWJ2dFVnUnNqSzNJcktKU3ZoWEtRNCtXM3lZMnRwZzQybERWWVdWdGhZV0dObGJvVzFoUlZXNXBaWW1XZjhyeVdXNWxZTVcvNE41MjVkNEpMZlZiMEpkZjliN3J6Nk1xbEJlY05CTWxsWmZtZzFOY3RVcDJubGhzellNamZYU1NmTEZ5dUxqWVUxN3Y1ZXV1eis5M0U5SjZVbXY3ZjdOT09wblBhenUxT3ZYRzFhVlc5bTBPYk16Zk8wZWlNU3h2OUpJTTlpbjh1a21PK1JGTUdGRUVLSXYwaXRVUk9aK0hyeUZ3Y2J3OW5zL3c0TEN3dEdqUnJGeXBVck9YYnNHRjI2ZE1rMkszeng0c1VFQlFWUnJKajJRMkpxYWlvSERtVDlTR0tyVnEwSUNRa2hKQ1JFdDB5ajBYRG8wQ0dTa3BLb1VhTUdQajQrK1BqNDZHM242T2hJNDhhTjhmWDE1Zmh4dzFGaUFLZFBuelpZMXJwMWF3Qk1UVTFwMmZMMTQ4ZVJrWkVzVzdhTWloVXJZbTl2YjdCZGJoeHRpdXFLNEpHSlQxRnIxQktKSW9RUUlsZXA2YW44ZG1RZGdhSDNxVit1RGovMG5jN250YlZQVVdrMEdzN2NkTXMxTTNlcjJ5N2NmQyt4NFpzVmVwUGphVFFham5pZklEamlFVUVSd2NURXYrQ0g3VDh6YTl0UFdKaFpVS3BJQ1VvN2xLS1dTM1hzOHhkaTdlaGx1ZmJYek5TTUxlZDI2UExBeDNRWWprZUFOK1BYVGVQcTRqT1ltcGdTRmhVT2FDZmNPelJ6RjVabWhnV2JOeTBmdmhBVFl4TWVSVDdHM05RczIzaUUxUFJVbGg1Y1JkdWFyWEF0V29iMUp6ZlRzMGtYdmRIYkYrNWNvVmpCb2dZVDhnRjRCRjdEeGJHMHJnQ3VVcXRRcWxVOGZoYUtrY0tJb2dXMWNTOVJjZEgwWGpnWXBVckpzUi8yWVc1aWhrZUFGNVZMVmlDdnRTMmYxMjdEaVd1bm1makY2RnhmMjV0bWJmdVJ1NDhEbWRscktnTmE5V0hwd1ZWb05CcjJYejNNTnJkZEpLZWxZR3hrekpyanJ6UFpFMUlTTVRVMjRmdXQ4MUFvakxpNDREaEt0WklxemhYWk9QWTMzV1NlM3ZkdThDSWhsbFkxRERPTlRZeE5tTnR2QnFVY1NuTHp3VzBLNXkySWliRUpIZXA5enRlZkQ5S2JGREZEUk14VG5qd1BaVlM3SWJtK3JzeDU0S0F0cEkxZU5Tbkx0Z3FGZ2xzcnJnQ1dlQVI0NitXQmx5L21xaXZ5OW1qeUpaL1hicDNsUHR3RHZOanF0aHNiQzJ1NnZwb2dNdk5Fa1pHeHo5aHhZUytoVWVHa3BxZlJyM2tQS3BZb3o1T29NS2IzbUpqdDYralVvQjJnTGZwNTM3L0JRWStqTEJvOGo5R3JKaGtVR2EvNmUxRzdiRTI5L0dkM2YyMWh2R0ttd25pR2Y4cjlYaVIvWVlQOWZ0TnhCT2FtNXVTeHRPR01qeHNBOWNyVnBxQ3RIVDJiZHVXckZyMnlmRXFpZkRGWDlrM2ZZckQ4YmN6dE40UEEwTzd2dFFBK2J0MjNKS2VtWkxrdU5FbzdZR2p6MmUzc3VyZy95elkxU2xkaDZLY0R1QmNXeEluclozUmZjTGtIZUJsazhyL0pTR0ZFOWRKVjhYbHdTL2Uzd1B1Nm50L1hmUXF2ODhBelQ3S2I0Zkh6Si9pRitPdjZuT0g4N2N2WVd1WFJteVJWL0QxU0JCZENDQ0grb3Npa3AyalFBSkRmUEQ4V3h1OCttdm1iYjc0aE5EUVVBTldyRE1mWnMyZGpaR1NrVysvZ29IMzhNVHc4UE5zaWVIQndNRVpHUnBRc3FmM2pNelUxbGExYnQ3NXpmd0J1M0xqQmpSczNESmJYcmwyYnhvMGJNM2p3WUFZUEhveTd1enRLcFpKR2pmUkhKMFJIUjdOaHd3YTZkZXVtNjA5Vy92enpUOVJxTlY5ODhVVzJiWEppWVd4QlB2Tjh4S2JHb3RLb2VKYjhqQ0pXN3ovZlVBZ2h4TWZGM05TY3d6TjNzK2JZQmxZY1djdmtqVFBZUDMwYkNvVUN6M3ZYQ0kwS3AyUDluSE5rcjl6MW9FYnBxbWcwR3J6dVhlZng4MURjQTd3WjFMb3ZzN2ZOcDdTRE05YXZzb0FYRDU1SGJkZWFGQzNnd1Azd0I5aGE1ZEZsK3hZb1d5Q253K2lNekpRSGJteGt6TGZkSnRCcFRrL08rMTdDeXNLSy9rdUc1N0tIbkhXczl6bExoLzJjNWJybGg5Y1NGUmZOK000anVmczRnSG03Rm5MandVMVdmcjBFMEJZQ0w5MjVhcEN6cmRGb0NJdUo0S3EvSjVabUZreFlQNTJBMEhzRWhUOWc3N1F0UEg0ZWlwMXRBVXlOVFhnU0ZjYUFKU013TXpWbDY2Uk5tSnVZQWJ6S3JkWVdlR3VYcmNtZXkzK3k4OEplNXU4eGpHVEp5dExoQ3dpSmZNeWVTOXFCQVJrRlZZOEFieHFVcjhQb0RzT1oyblVjYldaMHBtR0Yrc3pvcVoya1VLVldVVzNVSjB6cE9vNCt6YnJyOWxjNFh5SHVQZzVnNlBMWGVldlBYMGFoVUNpWXNHNmEzckVWQ2dWL1RGaURyV1VlQnJicUM2MWVyNXZhZFJ6ejkvekNZYzlqQm4xT1RkZkc3QzNhdjR4bGgxWWJyUCsrMTFSZDBUWWpEN3h5eVFxNjE5V3NTaU5Xak5DZm8yWDU0VFZjOHJ1cUsrYTltUWVlV2NZby9Nd3UrN216OU5BcWdzS0RHZHR4QkYrMTdHWHdSY3V5UTZ0WmVuQVZKc2JHNUxHMDRmS2lVNFJHaGRGdVpqZUQvU1duSldOcWJJS0pzWDZlZmF2cXpmaWtRbDNXamxsT2JFSXNDb1dDdXE2dis1T21UT2ZHZzF1TTd6UlNiN3VNK0pVM0p6dUZmODc5ZnV2aEhhN2ROL3g4RFJBUWVvL1RQbTVZbVZ2cVlvek1UYzNZZVhHdlhqc1h4OUs2NHZYajUwK1lzMk5CanYxKzA4RFdmYWxmcm80dWMveDlpSWwva1cwQlBEa3RpVHNoZHdIdCs1QWRCenR0Znhicy9aVUc1ZXZRb0h3ZG91TmpDQW9QWm5EcmZ0bHVsNkZjc2JKYzhydktnNGlIdURpVzFsdjNWNjluZUgvM0tZQlg0RFhVR25XV1JmMGRGL1pTMHI2NFFWL2RibDJrVWNVR1dUNTlJLzRhT1pOQ0NDSEVYL1FpNVlYdTU3ODZDcngrL2ZxOGVLSGRqN3U3T3pFeE1kU29VVU1YVjFLa1NCSE16YlVmR2lNaXNwNmtLajA5bmREUVVJb1dMWXFabWZhUFJsdGJXL2JzMlpObGU3VmFUWEp5TXRiV2hvK2pKaVltWnJrYzBKdHdVNjFXczN2M2JrSkRRM0YxZGFWdzRkZWpXM2J0MnNYRml4ZXBWYXRXdGtYd3VMZzRUcDA2aGJPek0zWHFaUDNvNnR0d3NDNUtiR29zQUM5U1lxUUlMb1FRSWx2cEtpVnE5ZXRKQTRkK09vRFdOVnBnWldGRm1sSmIwRmgzNGc5Y0hFdFRxVVFGdllrT001aWFtR0trTU1JcjhEcEQydmJIUC9RZUtXbXBER2paRzREYXJqVzV0dlFDb0IwZGZlN1dCWnBXYVVSK20zeGM5ZmRrMlBKdjZOMnNPMU83YXVOQ1ZoeFp5NXBqV2NkNktCUUszT1lmSlNVdFZaY0hucUdxY3lVVUNnWFBYMGJSdmVvWGVQOTZIb0R3bUtla0s5UDE0Z05XSGwzUFVlK1RISjJWOWVjQzBNWXJaT1hpblN2OGRtUXRVN3VPbzJ6Uk1nQU1hTldIamFlMnNPMzhibm8zN2NhdGgzZUlpb3VtMmF0SDltZHNtY3VOQjdkNEVQR1FsRFJ0Y1N5L1RUNGlZcDVTdjF4dEJyYnFRL2xpcnZ6cGZoUWJDMnV1M1BWZzVNb0psQ3RXbHJWamx1a21mTXpJQXgveGF1U2txYkVKRnFZVzFDaFRqY1dENTVHVWxzem9WWk9ZOU9VM2xITnlZZGIyK1ZRdlZZV09tU2JDcSsxU2cvaWtlQWEwN3N2dWkvc3A1MVQyZFNHMXN6YkM0MTVZRUlHaDk1ay9ZTFp1dTR3ODhEY0x4VXFsa2hhWjhwNlQwcEpaZFhRRG45VnVUWG1uc3JybHg2NmRKaVV0UmZkYXN1SmF0QXkybVFyc0dRNTZIRVdqMGVoRnYyUldvMHcxM2M4WmVlQVp4VjkzZnkrRFVmb0FONEp1NmtZdlorU0I5Mmx1ZU95c3JEeTZucVVIVnpHbXczQTJqVnVkNWNoazBCYTIxNDVleWhIdms3eE1qTVBjeEl6U1JaenhYK1BOZ2F1SHFlVlNuV0tGbkVoVnBsSGw2M3I4T3ZSblBxM1Z5bUEvR28wR2hVTEIxRTJ6cUZETWxkRG9DQ2JNSHdCQXVqS2RsTFFVdHB6YnlZRk1FUmYzd29MSWEyM0xwOTkvQ2NBWERkclR2MVdmZjlUOXZ1L3l3Unh6K3FQaW9yRTBzMlRWMFEzWnRobmRmcGl1Q0g3aDloWE8zcnlRWlN6TG14NUdodUIxNzdwZTV2MzdVaUJQZmxhUHl2cExxUjkyL014bFB3OVVhaFhEUGh1b04zSGxtOXdEdkRoejh6ejdwMnNIOFdTWEI1NlZqQnh0bndlK0JrWHdONzN0OWF6YjkzdTRUMEg3ZXNvV0xVT0JQUGtCN2ZXU21wNUtzeXFOMlh2NVR3Wm5tdndUdE5udDE0TnU4dlBBSDNMc24zZzNVZ1FYUWdnaC9xSmtaWkx1NS96bStmL1NQbnIwMEU1SXBGUXFPWGZ1SEFEdDI3ZW5XclhYSDV5ZVB0VkdycnladFozaHpwMDdxRlFxS2xhc3FMZmMwdEp3UklPZm54K3JWNi9Hd3NLQytmUG42eFcyYjkrK3pZd1pNMmpXckJsZHUzYkYwZEV4MjM0YkdSa3hkdXhZUm84ZXphKy8vc3E4ZWZOUUtCU0Vob1p5OHVSSmF0YXNTZlBtaG84Rlo5aS9meitwcWFuMDZ0WHJiMDNLazgvaWRYNWs1dmREQ0NHRWVGTzNuL3JoODhEM3JkcTZEalVjUFFqZ052OG82Y3Awa3RPU3FWS3lJcHZQN2FCbW1XcFpUdnFXbEtMOTc1S0pzUWtyanF4bDJhdkN5NmoydzNSdEx0NitRb3RxVGVuZVdQK3BxTDJYRDNJejJCZTdQQVhZZStXZ0xnODh3L09YVVdnMEdrcllGOGZDekFJTE0rM1RhR1BYYWgrbjN6WnB2YTd0N1VkK2xDOVdscGRKY1FaOU5EYzExMDFHK0thbkx5SVp1M1lxalNvMllHamJBYnJsazcvOGhyTTN6M1B5K2xsNk4rM0dhWjl6bUp1YTBhQ0NOdlAzVHNoZGloZHk0dE9hTFlsNEVjazJ0OTJjbm5mUUlOZFlxVllTOFNLU2ZvdUhNYWhOUHlaLytZM2VpTWZyUWJkUXFsVFVMbHNEMEU1TVdLNllDMldMbHFGczBUSWN2M1lhQ3pNTEJyWHVpd1lORVRGUCthSFBOSnBWYWF4M25IWjEybkxyNFIzcXV0WkNvVkRnOCtBV0FGVkxWUVpnNCttdGxIRW9wVmVnOHdqd3BsQmVPOG80bE5MYmw2dVRpOTdFZGIvOCtSczJGdGJNN3o5TEx6TGhvT2N4NnBmUHVYalh1WUhoQk9VQXV5N3VvMkhGZWxuR0pyd3BjeDc0ODVkUkJEOTlaRkM0ei9neVllaW4ydmN3SXorN25tdHRsQ29sSGVmMEpPM1ZxTmFzUEgwUkNjQ2Y3a2V5elZaZU1XS1JMZ2YrKzYzejZQK3FTQXphN1BkSkcyZmd2dVFzb0MzSXA2YW40VkswTkRIeHJ3ZVVXRnRhWTI1aXB2dGM2QkhnUll1cVRURldHTkc1ZnJ0Y3owVm1EU3ZXLzhmZDd6LzBuYzRQZmFkbmVaekkyR2ZVSGRlY2VWL040SXNHSGQ2cXp4NEIzbFFzVWY2dGlxUnpkeTdnWWVRamc0bDAvNXNPZVI1ajQ2a3QvRExrSjJadC80ay96bXluK3RDc2krQWFqWWE1T3hmU3JFb2pYZkhZSThBYiszeUZkZk1GWkxYTlZyZGR0Sy83S1JXS2w2Tmp2YytvNGx5UnoyZDFmUy9YYzhaOS9qN3VVNENyQVY3VUsxY2IzNGQzbUw5bkNWZjl2ZGc4WVEycmpxNG5OVDJkcmcwNzY3VjM4NzJNV3FQV2Zia28zZzhwZ2dzaGhCQi9VYkl5V2Zlem1YSDJqL2k5RFY5Zlg1S1R0ZnRUS3BWRVJFVG9ZbENLRkNsQ29VS0Y4UFhOK29POGw1Y1hBSFhyWmovaFRIUjBOQnMzYnVUQ0JlMW9sV2JObXBHY25JeU5qWTJ1amJXMU5aVXJWK2IwNmRPY1BYdVdKazJhMEwxNzkyd2pXRXFVS0VINzl1MUpURXdrSlNVRlMwdEwxcTFiaDVtWkdhTkdqY3B5RzlDT0FqOXk1QWd1TGk3VXIvOXVNN2EveVR6VGVVOVdKdU1UNGZlWDl4VWM4L2h2OVVVSUljUS8yNVN1NDFBcWxWbXU4M2x3aThVSFZ0Q2g3bWQ2bWJDWkdSa1o0V3hmZ3MxbmQxQzdyRGFmTzNNKzhKdE1UYlJSRHozbTkrZEZRaXdieHY2R1EvNGlyRHV4aVFHdCtxQlNxN2daN011d1R3Y1lUT2kzNnVpR1RORWRYcm84OEF4YjNIYVJ6enF2M21SekJ6Mk9jZVd1QjI3emorcVdwYVNsY0N2NE51a3FKUmR1R3hiWDJ0VnB5NG9SaXd5V1I4WStvOS9pWVpnWW03Qmt5STk2WDFoYm1GbXdkZEo2WGFUQ2FSODNHcFN2cTRzVE9QRGRkbDNiS1J1L3g4V3h0RUVCM1BmaEhhN2M5U0ExUFpXMW81ZnBKb3E3OWZBTzE0TjhHTmlxTHg0QlhwUzBMMDVTU2hKQjRjSHN2TENYTVIxZng3NXNQTDJGOW5YYVltRm13Y1U3VjFDcjFkUnkwUmJNNzRVRmtaaWFwQ3RzdS90NzhlVW5IVjZkVDI5cWxxbUdtWWtwOThLQzJIMXhQeXRINnNlSHVBZDRVOWMxNXdudi9KOEVzdmI0SmlaK09WcXZBSjRSNHpDbXcrdStYdlp6NThhRFczckxzaElaKzR5UVowOFkvdG1nSE51QllSNjRlNEQyODJEUG53ZnF2VjlxalpwMGxaSTZyMkpGZEhuZ2VRdnlNakdPam5Xemp3SkpVNmF4YVA5eVBxL2RocXJPbGJKdDUvd3FDLzdKODFEQ29pUDBDdkcvbjlwS214b3RkUG5qR1NOOFcwN1R2eDczVGQ5Q3pUTFZBWGdXKzV4SGtZK3BWNjYyM2hjUHdVOGZNZTJQMmZ6NDFVeEtGU2xKV0hRRVkxWlBabFQ3b1FiRnduL2EvWjVUcElXN3YvYTllNXRSenhrOEE2OWxXNkExMkgrbVdLSC9oWDFYRGpKNTQvZU0rSHdRblJ1MHgvditEYmFmMzBPWFR6clNzS0xoWi8rbkx5SXhOelZuUXFhOGYvY0FMK3FWeXo0UC9OcDlIMlpzbVl0OS9zSzBydDZjcGNNV3ZQZnJPVHZ2Y3ArQ05qLzg3dU1BNHBNUzJIeDJoM1pDMUdsYnlHZWRsOEZMUnpHN3ozVGRDUEVNcDI2Y3BYcXBLbnFUQ1l1L1Q0cmdRZ2doeEYrVXVRaHUvamVMNEdmT25OSDl2R3JWS3BLVGs1azNieDdPenRvUkc5V3FWZVAwNmRPRWhJUlFva1FKdlcyOXZiMnhzTERRR3oyZUlUWTJsajE3OW5EczJESFMwOU1wVzdZc3c0WU53OVhWMWFCdHFWS2xtRE5uRHJkdjMrYjMzMy9IemMyTkN4Y3UwS3haTTNyMTZvVzl2VDJKaVluMDYyZVl6WGZwMGlWQW0wVnVaR1RFOE9Hdi84aDdNL003S0NpSTFOUlVFaE1UZWZic21WNlV5cnZLZk42VDBwUDQ5dlRTdjd3dklZUVFIN2Q2V1JRMTA1VHByRHV4aVdXSFZtT2tNT0swanhzT0JZb3c3Tk1CQmtXSkROcmlUQjF0UG5EZ2RZYTA2Yy96bDFIa3Q4bW5LM1FGUDMzRXZpc0hBU2p0VUlvZis4L0V4c0thV2R0KzRxcS9KMFBhOXNmcjNnM3RTR2RYL1ZHb1NwV1NhL2R2NklwekhnSGVOSzNjaUMvbTljRStYeUZpRTE3aUh1REZMME4rd3V4VjRlMWVXQkRmYnBvSlFHRG9mWnp0dFo4VnJ0MzNJVjJsNU5UY1B5bHFaL2lFVjBiaExyT0hrU0gwWFRRRXRWck5ycW1iREFyWWdHNzArUDN3Qjl3TEMySkFxejVabml1UFFHK2FWRzZvK3oweTlobEw5cTlnOStVREZDdm9oRWFqb1ZLbXlReC9QNzJWeUJmUFhoWEJ2VEUxTWFYT09HMkJ2R1cxcHZSK0ZVdXc3Znh1Ymo3d1plSEF1YnB6Vktsa0JmSlkydWpXZXdWZTUvZ1ArNGhManNmdnNUK09ka1Y0K0RTRTg3Y3YwN1ZoUjFMVFU1bXdmanJWU2xlaGJjM1hzUndxdFlwcjkyOHc1VlZrVFZZQ1F1L1JhOEVnNnBmL0Qzdm5IUmJWMGZiaG04NVNsU0lXN05nNzl0NDFHcnV4eFJvMWxsZ1NXMkkwR2pYMmtvZ2xkcE9vMGRqRjNqdFNGaFZSWkZFVWtkNmI5RjMyKzJQbHlMcUFZTXdidi9lZCs3cThMcytjbVRrenMzdVczZDg4NS9jMDAvaDk1NTN6YTVFMzc4YkdFVGRYd3VNaTNpbUN2eEZEQ3hmZ1FkY1AzTjNmQzJlbmh2bDZLTXRNVENWcmxyeCs0TmJtVmxLRWVINTRCR2ptTXFYM0JHcVgxLzN1K0RaM0ZGNVl5aXlvWGFFbW9QSFN2bkR2aXVTbnJhZW5oN3UvRnlNNkR1SDd3Yk8wMnBxWnZIbUMwVjNocGVNSC92Q0ZINk4vbmtTZENyV2twS1NXTW5PaUVxT1l2blVPcDM0OHBCVTEvTEhkNzRYaHJwQlQzdDZ4eUY3ZGdlSFBpVTJPSzFDUXowdHllZ3FQWHlyNHZNTWdyWEx2cC9lNTVYZUhHVy81cS84ZFhtV2tzdnpnV3ZaZlA4elUzaE9sSkxZeitrM2huUGNsSm0rZXdXOHp0dENrV2lPdGRtVnNTa3MyS1BCbUkrbnRleXN2QjI4ZHBheE5hUzE3b2cvOWZpNkk0dHlub0xHRlVhdlZaS3V5V1Q5aEpYMWJmRXAwVWd5RFY0eW1VZFVHREcwM1VLdCtSbFlHMTN4dk1xWFhoUGNlb3lCL2hBZ3VFQWdFQXNGN2t0ZCt3OVN3K0VreGMwbE9Uc2JkM1Iwbkp5Y0NBd1BwMXEwYmh3NGRZdDY4ZWF4Y3VaS0tGU3ZpN096TXBVdVh1SGJ0R21QR3ZQa2lmZmZ1WFNJakkrblFvUU5HUm05K3lLYWxwWEhvMENGT25UcEZabVltRGc0T2pCZ3hnZzRkT3J6VGZxUmV2WHI4L1BQUDNMcDFpOTkvLzUwclY2NXc0OFlOUm93WVFaOCtmZWpidDIreDVsZXJWaTBlUG53b0hUczdPN053NFVLV0wxL09uRGx6Y0hGeG9VU0pFb1gwVURCNUkvQXpWT200ZkxxNGtOcEZvNEoxd1RZd0FvRkFJUGp2SUNZNWptTnVydngrZVQ5cG1XbXMvR0l4YmVxMFpNUEpyZXk2dUljOVZ3NHdxdk13SFhFc0tDb1lyNEM3V0p0Yk0ydm5mQkpUay9qaWw4a29jMVE4Mkh3SHQwZHVITGgraEF2M0x0T3FWbk1NOUExd0tGa0tDMU56TXJJeU9PNStpbmxEWmdPYUNHK0hrcVdRQjl6VkdsdG9iRGhwbWVrMHI5bVVzTGdJUW1QRGFWUzFQay9DQWdtUGk2Q2NYVm4yenQ1TzJ6cXRBSTBnTm5MdEJJWjNIRUp3OUV0bTc1eVBrWUVoblJ0MndFTWhwNHhOYWNuUCsxMWM4NzNGN0ozenNaQ1o4OWZjMzNITVJ6alBKVk9aeFpMOXE3QXlzNkp2aTA5MXp1ZEdTN2FxMVl6ZzZCQzJuZHZOa2RzbnFGYk9pYisrK3cwekV4bTlGdy9oeU8wVFRPc3ppWmprT003S0w3Qng4bHJKd21QTnVHV1VzWEhBeHJJa1RtV3FrS1BPNGRjek8xbDdkQVBMUnkrVVJFOFBoVnhLT0tkVUtUa3J2OGlrbm1NQjhBcTRpOHpZRkpteGpLUzBaQnBWclUvblJoMzVkdmRDUW1KQ09iMVkyeXU5SUQ5dzBQaks1NHFveldzMDV0ZXYxdWw4cjdvWCtJQXlOcVd4dDlia2Q0bFBTZURDM1Nzc0hqR1A5S3gwY25MVUJhNnAyMk1QN0sxdEtXVnRUMnBHL2padnhrYkdHTDJPU3M3ckJ6NjZ5K2VZbTVvWGFHOERHbkh0L3JNSERPK29tNnd5UHp3VWNxek5yYlQ4enQ5VlB6ZEJaVXh5SEhOMi9jQ0FWbjA0N1hXT0gvYit4TnhCTS9GNTdzc1hYVWNVNnNYc3JwQlR1M3dOS2NMK3NzOTF2dDcyTFQyYmRHUEZtRVdTK0d4bFpzV0dTV3NZdEh3VUV6ZDlqZXVDQTVJMVVGNCtodnU5OEhYem9sVXhJclZ6by83TDJKUW1KRGFzMExxZUFkNm8xV3FkOS9NSjk5UHN1M1lRUFQwOXZ1bjdWWkd2blIvWktpV0hieDFudmV1dlpDdXoyVHIxRjYyTkpYdHJPOWFOWDhiRWpWOHpiTlVYVE8wOWtRazl4dVNiakJMQS82WEdBdExXS3Y4bzZDZGhnWnp5UE1mM2cyZmxtd3kxSUlyNmZ2NlE5eWxvM3FkVGUwMWdhdThKbUJxYkVwa1F4YkJWWXpFeE1tSGJOQmVkejVEZkx2OUpsakpiZW5wRjhPRVFJcmhBSUJBSUJCK0FISFVPQm5wRi94S1dseE1uVHFCV3EyblZxaFdCZ1lIVXFGR0R1WFBuc21USkVoWXVYTWk2ZGV0bzNydzVWbFpXWExwMGlSRWpSbUJvcVBrVGZ2ejRjUUQ2OTlkK2xGTmZYNTlyMTY0aGs4a1lQWG8wM2J0M3g5RFFrSnljbkNLUHExV3JWalJ0MnBUVHAwOXo4T0JCSEIwZE1UWTJ6amNTL0YwY09uUkk2N2hwMDZiTW1qV0xsU3RYc243OWVoWXRXbFRzUHQ5R3JWYlRxRXlkZDFjVUNBUUN3ZjhjNlZucFBIcmhqK2NUYjI0K2RNUDc2WDJzemEzNG91c0lSbmYrSEd0empkaTJiTlJDSnZiNGduWEhOckx0M0c0ZGNhemozRTh4TkRERTU1a3Z0U3ZVNVB2Qk02bGVyaHJ1Q2k5YXp1eE1VbW95WFJwMjRNUUN6U1B2a3paOXcrNkxlN0czc3NYdnBUOVdabGFTNTYrSFFrN2lxeVJtN1p5dk0xYW5NbFd3dDdLVi9NRDd0dmlVZ2ExMU42R3YrRnhuOXE0ZjZOR2tLL09IekNZeUlZb3hQMDltbk10VW5NcFVJU1g5RlRJVFUzNCt2Z2w5ZlgxQWs5eGFsYU1pVzZVa1c1bk5rSFlEc0xXMFlmSCtsWnoyT2svekdrM1lPR21ORkcwTGtKYVp6dEJWWDJCdFprVUpDMnRBSXk1SEo4V3dhZkphS1lyWDUvbERRbUpEc1RLejRzanRFNWdhbTlLNmRrczJuOTZCYjVBZkd5YXRwcnR6RjBuMHFWdXhOcHZQN0tSS21jcGN2SGVWU2c0VjZkYW9FKzRLT2FxY0hMbzA3SUM1cVJtcUhCVVg3MS9GNWNTdkJFVUY4OHVFRlpMd3JsYXJlUlQ4R0d0ekt3N2ZQc0VkZjAvU010T2s5WEwzOTZKTm5aYTRURndGYUtLQjUreWF6MW41UlhaOXMxbEg2TS9QRHp3a05neFg5OU1jdW5XQ3lJUklwdlNhd0xRK0U5SFgwOWQ1VFJKZUpSS1ZFTTNNSGZNd01UTEdNOENiRWhiV2RIUHVTUDJ2V3BLdHl0K2lJeTkxSmhjc2lHNmZ2b0Z1alRwcCtZRUQxTXhIMkV0T1MrYkdJemRLbUZ0am9HL0k4VHNuQVdoWHAzVytmYitNQ2VGWlJCQ1dNa3ZTTXRQNDg5b2h1amJxV0dnQVJVcjZLeDQ4ZjRpK3ZqNVhIOXhnWnIrcHhLWEU4OFhQazZsY3VoSnJ4eStsZGUzbWZQLzdJazU1bmlOTG1jM0RGMzZTcjcweVIwbG1kaGI5Vy9haXpPdEk2RncvOEV4bEZpc09ybVBQbFFQTUhqZzlYLzlsNTZvTm1OcDdBaTZ1VzFqNjF4cVdqbHJ3VWQ3dkJSR1pFRVZ3ZEVpeGhPamNwdzF5RTRHK0N6K1FGbUVBQUNBQVNVUkJWSHRyT3gwLzhFWER2K2RsVENqclQveEtwVklWNkZkTTMzWFEzQmZINzV4aTM3V0R4Q2JGTWFUZEFHWVBuSjZ2aFVlbkJ1M1pOMmNuRXpaTzU1Y1RtOWx6NVFCRDJnM2c2NzZUTVRIU2ZxSTI5d21WK1g4czRaamJTZlR5M0dmcFdXbDRLTHlwVzdFT0kvSkpXSm1YOTNrL3AyZWxmOUQ3RkdERm1CK2x6NHFUbm1kWnNIY3B0cFkyL0Rsbkp5WE1yZmxrd1FCS2xiREhVbVpCZkVvQzdnb3ZwdmFhUU9tU0R1OGNnNkI0Q0JGY0lCQUlCSUwzeE1UQWxEUmxLZ0FaeWd6TWpjeUwzVWR5Y2pLblRwMmliZHUyV3Y3Y1RaczJaZlRvMGZqNCtHQmhZWUd4c1RIZHVuWGp5SkVqWEw1OG1VOCsrWVRIangvajQrTkR3NFlOcVZwVk94TzZxYWtwaXhjdnBuVHAwbHk2ZEltQkE0djJKVGsvVHA4K1RmZnUzYkcwdE5RYWQzS3lib0t0dHluSVR4eWdUWnMydEc3ZEdqYzNONEtDZ2lUcmwrS1FxY3lRL3Y5M292RUZBb0ZBOE45TFltb1NUYjl1VDdaS2laV1pKUjNxdFdYcnRQVjBxTmRXc2hQSlN3WDc4cmhNWE0zWWJxTllzbjhWMjg3dHhrQmZuMjgvKzRZemk0OVFyV3hWblhaS2xSSWJpeElNYk4xWGlnQUcrR25rRDRURWhySDgwRHBzTEV1eTY1dk5HQmtZU3BITzI2YTU2Q1J5SExIMlN5cVZ5bzF3MXZVRHorV1czeDBtYnZxR09RT25TNGtyUzVkMHdQWEh2emp2ZlFtM3h4NUV4RWVSbHBuT0xiODdxSEp5VUt2Vm1uOW9vaHpMbEhTZ1d0bXFqRjMvRlY0QjkxZzAvSHRHZDlaTld2MHEvUlVaV1Jra3Zrb2lNT0k1NXFabU9EczE0TXZ1bzZWRWRxQ0pMdjM5OHA4QXlJeGxMQis5RUV1WkJUUDdUMlZ1UHZZaVAzKzVuT0ZyeGpIbDExbVltNXF4Yjg1TzlQVDA4RkI0VWI5eUhTbGErS2piU2ViKzlpTzltL2RnNTllYkpMRVVRRTlQajI3T25YbjR3bzlOcDdaaGEyWEwxcW5yS1dHdUVldS83anNKL1R6Um9vZHVIZVBpdld2cyttWXo3ZXJxaXNGdis0SG5xSE1Zc21JMGlhbEo5Ry9WbTBrOXhsTGV2dUR2TitNL0dVMWFaanFSQ1ZIbzZlblIyS2toWC9YNkVrTURJM1o4dmFuQWRrV2xlWTNHT243Z0JmRXM4Z1hUdHN5UmpxM01yRmc1WnJFa0FyL05LYy96ckRuNnhscXVhcG5Lek93L0xkKzZ1VHg4NGNlSXRWOEMwS0J5WGZxMzZ2WGF1cWNVMjZhNW9LK256OERXZldsYTNaa1Q3bWRRaEQ3aDNyTUhLRlZLYVVPbWRFa0hKci8yVjg3ckI3NzJpQXNuUGMreWQvWjJXdGR1VWVBWXB2U2F3Qm41QmNMakk0bExpYWZGakU0ZjFmMWVHTVcxMWdCTmRQZm5IUVpwSmF3dGlIRXVVeVI3bXJ3WUdoamlNbkVWbi83NEdUSEpjVVcrZGk1WnltdytXemFTbFBRVUJyVHF3NWVmaktGaXFmS0Z0bWxlb3dsWGxwOWlnK3RXanJpZG9Gclpxam9DT0VDejZvMVpQSHdlSGdGeU1ySXl0YzVaeWl5Wk8yZ0duM2NZVktqUE9yemYrMW1Way9QQjd0TmNjZ1h3eHlFQlROLzZMZjFiOVdicHlBV1ltNXFoVkNreE16VWpMaVdlaVBoSWJDeExzblRVQW9aM0tOclRHb0xpb2FkV3F3dU84UmNJQkFLQlFGQWcxME92a3BBUkQwQjd4NDdZbU9wNlpyNExGeGNYTGwyNnhQcjE2M255NUFtLy92b3JTNWN1bGZ5OWxVcWxGUFVkRXhQRHBFbVRNREl5WXRPbVRTeFlzSURRMEZEV3JGbER6WnE2WDI1ek9YWHFGTnUyYmFOZnYzNVlXMnQrRUo0NWN3WURBd00rK2VRVFFKTTQ4L1RwMDdScjEwNFNvejA5UFZFb0ZKdytyWnM1L2ErLy9tTGZ2bjA2NVcvajZ1cUtnWUVCYytmT0pUZzRtQU1IRG1pZHYzZnZIZ3NYTG1UMDZORU1HalNvZ0Y0S0ppNGpscHVoMXdHd01iV2x2V1BIWXZjaEVBZ0VndjhzdDRLOW1IOXBOYnY2cjZHYWJmRTNRTitIVTE3bnFPeFFrZG9WYXVZYnZWc1lOeCs1MGFaT3kySzN5MFd0VmhNV0g0RzlsYTBrK0dSa1pmRHd4V1BxVjY2akl3TDVCZnRUcW9ROTl0WjIzUEgzcEtSRkNXcmw0MSticlZMeStLV2kwQVJ2UlNVZzlDa3lFMU1xMkJjdVlyMkw5S3gwWHFXbm9sUXBzYk8yZTZjQUNKQ2FrWWJmUzMrcWxhMUtTUXVOUGRxajRNY1k2QnRJODFhcWxJVEZSYnhUWkNzS2FyV2E1MUV2ZENKamM3a2JlQjk3YXp1dHRYZ2Evb3p5ZHVYeXRkcjROMGpOU0NNME5veHE1YW9XK3I1VXE5VmtaR2VRcmN4R3JRWXJNOHRDbzJCamsrT0lTNDVIcGM3QnpGaEdoVktPNzN6ZnAyYWtFWmNTaDh4WUpnbkNnZUhQcVZDcWZMNmk4N3VJU1lybHRwODczWnc3bzFLclNFMVAxZHIwS0lpb3hHaEtXZHVqcDZmMzBkM3ZoZkh3aFIvUEkxL2theW1VSDlrcUpUY2YzcVoyaFpwRldwZHJ2cmVvNUZCQnloUHdOcWtaYVlWYTB4VEdrN0JBeXRtV2ZhLzJHVmtaLy9qOTlEN3Y1MzhhdjVjSzZ1U3pLU0g0enlBaXdRVUNnVUFnZUU5TURkNThjY3RVWlJaU00zOXljbkp3ZDNlblJZc1dPRGs1OGVUSkU1MDZ1UUk0Z0wyOVBTTkdqR0RYcmwxODg4MDNKQ1ltMHJkdjMwSUY4THg4OHNrblVtUzJ1N3M3eHNiR2t2RDg5T2xUVHA4K1RZc1dMV2pYVGhPUkZoc2JpMEtoS0xUUHI3NzZpcElsZFJNSm5UbHpCaDhmbjNlT3FYUnB6WmYzdUxqaVI2Q0FKZ0kvbDd5dmgwQWdFQWdFZWVuZHJNZDd0ODB2V3JnNDZPbnA2Vmh1bUJxYjByUzZjNzcxNitSSkZObXFWdk1DK3pVeU1Qd2dBamhBRGNkcUg2UWZtYkdzUUovZmdqQTNOYU5aZGUza29IVXIxdFk2TmpRdy9DQUNPR2hlajRJRWNJREdUbzEweXFxVnJacFB6WDhQYzFPeklyMW1lbnA2eFhwTjdLeHM4MDJFK3E2eHZDMkNPcFd0VWtEdGQyTnZiVWYvVnIybDQ5eUVudS9Db2NTYlJPc2YyLzFlR1BVcTFhRmVwYUxiK2VYNi9SZVZqdlhiRm5yK2ZRVndvTWk1QnZMalA3R2g5RDd2NTM4YUlZRC91d2dSWENBUUNBU0M5OFFrVDFMR3hNd0V5cGdYTDZHaXZyNCtYYnQycFVlUG9uOVI3OXUzTDVjdlh5WTRPQmdySzZ2Mzh1ZitrRFJzMkpDeVpYWG43ZVhsVmFUMkNRa0pBRnBXSzhVaE1UTlIrcitKc0VNUkNBUUNnVUFnRUFnRUFrRSsvTHZQQVFnRUFvRkE4UCtZa3FadmtyNUVwRWE4Vng5anhvekpWMFF1aU5PblQvUHk1VXRBNDh1OVo4K2VZaVc3L0xjSkRBems4ZVBIaElhRzh2VHBVLzc0NHc4QXFsY3ZQRXQ3UVVTbWhrdi9MMm1pRzVFdUVBZ0VBb0ZBSUJBSUJBS0JpQVFYQ0FRQ2dlQTlLV3RSanZ2UmR3Rkl5a3drUTVWUmJFc09Bd09EZDFjQzB0UFQrZlhYWDdsMjdSb3ltWXhSbzBieDU1OS80dXJxeXZQbno1azVjeWIyOXZiRm5zTi9HazlQVHgxZjhIcjE2dEdrU1pOaTk1V2h5aUE1NjAxeXpuSVdCU2VwRWdnRUFvRkFJQkFJQkFMQi95NUNCQmNJQkFLQjREMHgxamZHVG1aUGJIb01BQkd2d3Fscy9mNGVpQVhoNGVIQjl1M2JpWTZPeHRiV2xnVUxGdURrNUVUZHVuVlpzbVFKRHg4K1pQTGt5UXdhTkloKy9mcGhZdkx1SkR3Zml2UG56K2RyWmZMaXhZdDg2emRwMG9UWTJGalMwdEl3TlRXbGR1M2FkTzdjdWRBa1RRVVIvaXBNK244cFdTa005Y1hYR29GQUlCQUlCQUtCUUNBUTZDSitMUW9FQW9GQThEY29aMUZPRXNHZkpUMzlvQ0w0a3lkUDJMdDNML2Z2M3dmQTJkbVpXYk5tWVcxdERVRGx5cFZ4Y1hGaC9mcjFlSGw1c1hmdlhseGRYZW5YcngvMjl2YjQrZmtCU1BZcGYvNzVKK2JtNWdCRVJVV2hyNi9QcGsyYkFFaEtTZ0xnNHNXTCtQcjZBdkQ0OFdNQXFRN0E1TW1UdGFMWGp4MDdWcXc1MWFoUmd4bzFhaFJ2SWZKQmpackF4RGVKUk11S0tIQ0JRQ0FRQ0FRQ2dVQWdFQlNBRU1FRkFvRkFJUGdiVkxDc3hPTTRQN0p6c2tuSlN1RkY4bk1xV2YxOUlmekNoUXRzM0xnUkFBc0xDOGFQSDArWExsMTA2bGxaV2JGdzRVS3VYYnZHN3QyN1NVaEl3TUhCZ2NlUEgzUHQyaldwbm9tSlNiN0pLdCt1NCsvdmo3Ky92MVpaM2pvVEowN1VFc0UzYnR4STZkS2xkZnJkdW5VclY2NWNLZWFzaTA1UTBuTlNzMU1CTU5JM29vSlZ4WC9zV2dLQlFDQVEvSytUbzg1QlgrKy9MNlhZZit1OC9oZFFxOVZrS2JNd05qUityeWNLQllMM0pVdVpqYUdCZ2ZqcytIK0lFTUVGQW9GQUlQZ2JHT29iVXN1bURyNnhQZ0Q0eFQzQzBhTEMzN2JtNk55NU14Y3VYS0J1M2JvTUhqd1lDd3VMUXV0MzdOaVJsaTFiNHVQalE0c1dMV2pmdmoyVEowLytXMk1vRERNek0yeHRiVEV6TTBNbWsrbWNMMW15SlBiMjl2L0lqeEpsanBMSGNZK2s0OXEyZFRIUUs1cTN1a0FnRUFnRWhlSDIySU9aTytieDU1eWRPSlY5LzAzdHRNeDBvaEtqTVRVeW9ZeU43bWJ4dldjUE9IVHJPRXRHek1mWTBFZ3FUODlLWi9yV2IybFNyUkVUZTR6TnQrOHNaVFl6ZDN4UDdRbzErZXJUOFFWZWY5Q0tVWXp0T29LQnJmdnFuQnU0YkFSanVnNW5TTnNCNzV6TE5kOWJ6UDlqTVplWG44TE1SUGR2L3J0SVRFMWkrdFp2R2RTMkg3MmI5U2gyKzMrS2oyRmVhcldhYTc0M3FlNVlEVWRiVGFKMDM2QkhMRCswanUzVFhMQXlzOUs1NXVaVDIvbXNUVDlxT0ZaN3Iyc1doZmw3bG1CbUxHUCswRG52M1Vkc2NoeXYwbE9MM2M3TVJFYXBFdS9PYzNQKzdtVW1iNTZCdDhzTjdLeHMzMmVJZ0dZakpDTXJrN1RNTkpMVFVraE9TeUVsUFlYNGxBU2lrMktKU1lybHM5WjlxVjdPNmIydmtSOWhjUkVNV3pXVzNkOXNsajVyWXBQamlFdU9MN1NkbzEwNXpFM05pblNOek94TVhtV2tZbXRwdzVxakx2Z0YrL1A3eksxRkh1UGR3UHQ4OTl1UGJKbnlDOVhLVmkxeXU3d2t2RXBFRWZvRU95dGJxcFd0U28rRkErbmJvaWVUZW80aktUVVphM09yZDNmeUVhRldxL2xtKzNja3A2V3diL2FPZjNzNGdtSWlSSENCUUNBUUNQNG1WVXBVSlREeENXbktOTEpVV2R5Tmt0TzhUTXRpOTlPelowOTY5dXdwSGE5YnQ2NVlJcktwcVNrdFdyUW85blhmaHo1OSt0Q25UNThDejQ4Wk00WXhZOFpJeHl0WHJ2eGcxL2FPOGlJN0p4c0FjeVB6ZjhTSFhTQVFDQVQvL2FoeVZNU25KRWpIT2VvY0Z1NWJScjFLdGJFMnR5SW1LVmFydm9tUnNaWW9HUllYd2FYN1Y0bEtqQ1l5SVpxb2hHaWlFMk9JVElqaVZZWkcvSnZhYXdLekIwN1h1ZllwejNQY2ZYcGZTd0RYWE1NRU14TXpWaHo2bWZTc0RMN3ArNVhXK2ZTc2RDWnQrb2JITHdQNDhwTXhGSVNMNnhiQzR5Sm9YNitOenJsZnord2tORGFNanZYYUZySTZiN0MxTEVsNGZDUjMvRDNwMHJDRDFybE8zL2NpTkRaTXA4MTNnMll3cnRzb0FFeU5UQWlKQ2VYYlhRdXBYYUVtbFIwcTh1V0c2V1Fyc3d1OWJzOG1YUm5hL3JNaWpmRjkrQmptOVRna2dMSHJwM0RndTkyU0NCNy9LaEVQaFp3ejhvc01lMnYrZHg1N3N1UENINHpxOHZsN3o5dnJ5VjErT3JDYUkvUDM4dWlGSDR2K1hNbVIrWHN4TVRRR05QZUZxL3NadnU2ckNhWUlqNC9reDMzTGl0VDMyRzRqYVZtekdRQVROa3puM3JNSHhSN2Y2QzZmczNqNFBBQU8zanBHVUdSd3Z2WGtUKzRoTTVheDg4S2VmTStiR0Jrem85OFU2YmpmVDhPSWlJOGlSNjFDbFpPRFVxVWtJeXVEckh4ZUx5TURReXhrRmxqS0xMRTBzNkJkblZZZlhBUjNWM2dSbnhKUDVkSnZubVpjOU9jS0x0eTlqS0dCa1U3OUhMV0t6T3dzYnEyNWdMbXBHZGtxSmNGUkw0bExpZGNJOW9reFJDVkdFNUVRUlZoc09LR3hZVVFrUkRHMDNVQldqRm5FK2J1WGFWYTljWkhIcDhwUnNYRGZjc3JhbENtU0FCNmRHSU9yeHhtaUUyTUlqNDhrTkRhTUY5RXZTVXJWSkxIL2Z2Qk1aQ1l5L0VNQytMcnZKRUxqd3VuLzB6Q0d0aC9FclA1VGl6eXU0bkRTOHl5emQ4N1hLaHZhL2pOKy9Id3VYZWIxSVMwenZjQzI3ZXUxWnZYWW4zVEtsLzYxaHJQeWk4d2VNSTJ6OG91RlhyOStsYnJTZlExdzFNMlZIL1lzTGVZc05IemVZUkFMaG4zN1htMEZieEFpdUVBZ0VBZ0VmeE05OUtobjF3RFBTSGNBd2xQRENFeDhnbE9KNm4rdlgvRm9wdzRCQ1FvaVVzT2w0M3AyRGRCRHJKTkFJQkFJaXMvdHh4Nk1YamRScC94WlJCQ1h2K21nVXo2Kyt5aCtHUHBHaFBCNzZjL0drOXV3dGJMQnpzcVd3SWpuV01rc21UbGdLbVZ0U2xPNlpHbXFsSzVJdGtwSmo0VURtRGQ0RnAwYXRBZkFReUdYeE1LODZPdnBzMjc4TXBKU2sxNExkbS9zT2lMaUl4bnZNaFUxYWs0dS9Fc253anhIblVONlpnYUJFYy9aZWVFUFZvOWRnc3hZUm1wR0drYUdSaGdiR2hFWThaenQ1M1l6cWVjNFZEa3FJdUlqcGZaR2hrYllXZGx5eDkrTDg5Nlh0UHExbEZsd3p2c1NOeCs2QVNBemtUR3E4ekNlUjc1Zy90QTVsTE1wQThBZGYwLzJYejlNdTdxdHBmYW14cWFzR2JlVVFTdEdjVTUra1NIdEJtSm5hVlBnNjVLY25zSTU3MHNNYWZmdUtQWGk4REhPeTBQaGhiR2hFYzVWRzBobHJXdTN3Rkptd1NuUGN6b2l1SWRDVGpuYk1wUzNLL2RlYTVDanptSHhueXZvMHFnanhnWkdMUHB6SlowYXRKTUVjSUJId2Y2OHlraWxSYzJtQUlUSFJXajE0Um5nalpHQkVjNU9EWGliY3JhYTlVclBTc2YzaFI4Yko2K2hSK091UlJwYmxqS2JSdE5hMC9MMWRYT3ZuWmFSbG05OXY1ZitWQy9uVk9ENXZCSEdJYkZoK0R4L3lOZDlKMVBUc1RyR2hrYVlHSmxnWW1TQ3NaRXhUOE9mY2RMakxNdEdMYUJVQ1h0TWpQNzVKUE1lQ2krYVZuZkdRUC9OMDR5ZUFkNnNHYmVVZmkxNzZkVC82OFlSTnA3YUpyMzJENE1lTVdEWkNBQU05QTB3TnpVak9TMkZsaldiVWF0Q0RibzZkNktDdlNOMUt0WWlKam1PWnhGQlRPK1QvMU9pT2VvY1ZoeGNoekpISlpWRnhFZmhGK3pQcDAyN3MzaC8vc0VzOVNyVlprQXJUVkRNODZnWHJIZjlsVEkycGJHVVdmQWc2QkVqT3cybGZiMDJWQzFUbVFyMmpseTZmeFVBNTZvTnNiZTJvN0dUTXh0UGJzWGNSTWFrbnVQZVl4VUx4KzJ4SngzcnQyUG1hNUg5cytVamFlelVpRWZCL2dSRkJiTjY3RS81UnFMUDNQRTlEYXZVMXlwVHE5VXMycitDUHk3dng4N0tGbGVQc3dWZU55Z3FHS1ZLeVlrRkI3UkU4TnVQUGFoZXJpcGp1Z3d2OGh3eXN6T1orL3NpR2xhdFYrUTJnb0lSSXJoQUlCQUlCQitBc2hibGNMUXNUMmhLQ0FBUFkzMHBZV0tEbmN6dVh4N1pmdzh4NmRGYU5pZ1ZyU3BSeHJ4c0lTMEVBb0ZBSUNnWUQ0VVg1ZTBkT1RaL1g2SDE0bE1TNkw2Z1B5M2VFcTI3TmVwRXQwYWRwT1AyMy9XZ1Q0dWVqTzA2VXF1ZS9NazlBc09mVTZ1OEpqRjBVbW95aXRBblRPdXRFZUQzWHorTUl1U0pWcHZTTnFVMUl1VytGVkxadWJzWGlVdE9ZRURyM213NXMwc3FOekUyWWY2UTJSeDFPOG1jWFQ5STViTjJ6bWZXNnlqSWxXTVdNYmpkQUw3Yi9TTlp5bXcybk56S2hwUGF0Z2lmTnUzTzVxL1dFWk1VaXpKSGlWS2x4TkJBSXhuMGJxNngrNGhMaWNmYTNJb1NGdGE0Szd3d001SHhSWmZoR0JvWWtwU2F6S0w5SzVqWTh3c3BjdlNNL0FMMjFuWTBxOTZZczR1UFNHdXdhdXlTQXRmN2pQd0M1N3d2MGJ4R2t3THJ2QThmNDd3OEZISWFWVzJnSmJvYUdSalN1bllMTHQyL1JtSnFFaVhNcmFWejdnb3ZXdGJTM1R3cEtnZHZIaU00T29SeDNVWnkrUFlKZ2lKZk1HNk94dExoNHYycktKVktianh5dzBEZmdPRG9FRUppd21oYnR4VTdwbXZ5MU53TDlPR3l6M1YyVE4rb0V6MmZGL21UZXloVlNyS1YyZHgrN0ZHa3NRVkZ2aUF6TzR0bTFkK3N6N2h1SXdrSURkU3BtNTZWenA2ckIyaGZydzN0NnJUU09WKzNVaTFreG04c2J0ejl2VERRTjJCaWo3SDVXdCtjODc3RXM0am5sTGYvWnhPdFp5cXpXTEovSldxMW1xc1BibEs2WkNubS9iR1lCcFhyMHJoYUkyS1NZdkVNOENZdy9MbE8yeHVQM0xRK2c1ektWZVhTTWxmc3JHd3BZVzdObjljUHNXRHZVclpOVzY5am8zUEs2eHlBMWdaRFh2eGZCckRqd2grMHJOa01VMk5UcWJ4ai9YYWtaYWJ6SXVxbFZuMjFPb2ZyRDI4emY4aHNxYXg1OVNiNGJkSGtIenAyNXlUM24vbnlkZC9KV2xZMXZrRitsQzdwSU5uZC9ESmhPU0hMUTlsNVlRK0QydmJIdHBCTnBQZkJRK0hGVjcyK3BJWmpOWjZHUHlNbC9SVXRhemJsdVBzcFNwZDBZSERiL2pwdDNCVmVaQ3V6NmQ2NHMxU1dtcEhHakIxekNRaDlpck5UUTJJU1l6ZzhiNC9XdlFtYXo1R0ZlNWZ4SWlxWVZXT1gwTENLdG5EdHFaQXpxdk13K3JmcVhlUTUzUEhYck9uYmYzOEU3NGNRd1FVQ2dVQWcrRUEwZFdoT3BqS0RtUFFZQUR3aTNHaFp0ZzIycHUvdlV5alFFSmNSaTBmRUhlbTRsS3dVenFVKzdJOWpnVUFnRVB4djRhR1FVOEhla2NBSVhjRXBML2NDSDZDbnAwZXo2czRGMW9sS2pDWTRPa1NLbnRXK2poY1Y3TXRMa2RzZUFYTFVhalhOYTJyK2pqMlBEQ0wrVllKT3U3ZHBYa1BUZDBaV0pobFptVko1eFZMbHBmblVkS3pPRDNsOG5IMmUrN0wyMkVaYTFHekc1bFBiZVJMMmxMMnp0Mk51YWk3VlNVaEpZSnpMVk5yVjFZaUpmVnYwSkQ0bG5ndjNydkRYZDc5SjlhNzRYR2ZhMWpsY1hPYUtvMjFaWnUrYVQ1TnF6cEtnUEgvUEV1eXRiSm5SVHhOMW1hbk1ZdWFPNy9saDZMYzBxOTVZRW9yZmhZZENqbFBaS24vTDV6ay9Qclo1cWRWcXZKN2N6VGNxdEczZFZuZy92VTk0ZktRa3RFVW1SUEUwL0JuVCswNTZyL21ucEw5aTdkRU5qT2t5SEgxOUE5WWNYYytZTHNPeE1yT1N4RHUxV2sxY1Nqekdoc2I4ZEdBMWhnWUdYR2x3U3ByM3Q3c1gwdDI1UzZFQ2VPNWNqUTJOV0hWNGZaSEhsNVNXVEEzSGF0aFlscFRLcnZqYzRKY1R2K1l6bHhRQVhOM1A0T3ArUnV1Y29ZRUJaeFlmMWhsUC9jcDFPT1Yxamx1UDd2QTJYay91b2xhcm1icGx0czY1RHZYYjh0bGJ2dnJ2UzB4U0xFcWxrdmhYQ2NTbkpOQ3FWbk5VS2hVMmxqWjRLT1RZV3RwZ1pHQkVjbHFLVHR2SEx4V002anhNT3JhU1dXSWxzNVNPUFFPOHFWMmhwbzRBRHByNVYzYW9XS0RYdXJ0Q2pwbUpqTDJ6dDB2dis4THdEWHJFOVllM3RUN3Y4ajdCNnFud3p2Y2U5bnZwVC8zS2RhUmptYkdNWFY5dlFwV1Q4OEVGOE1pRUtJS2pReVRoMzEzaEphMkJoMEl1amQwdjJKL0FpT2ZZV3RxUWtKcklxc08vTUxUZFo5SjQvRU1DbUxaMURvNjJaVG4xNDBHU1VwUHA5a04veHJ0TVpldlU5ZGhaMlpLWm5jbGZONDdpY25JTGRsYTJuRmo0RjNVcTFOUWF6OHVZRU1MakkybFJzeG0vWGRwSFltclNPK2ZRcm00clBCUmVWQzFUR2ZzUC9IbjR2NG9Rd1FVQ2dVQWcrSUMwS05PYXF5R1hTYzErUlhaT05yZENyOVBZb1NubExTdjgyMFA3ZjB0SXlrdnVSc2xSb3diQTBzaVM1bVYwbzM0RUFvRkFJQ2dxYVpucCtBYjVVZEtpaEk1bjdOdkVKc2ZyaUV1N0wrM2x1dTl0NlRoWDBGaC9ZclBrNTJ0bVlzYldxYi9ncnBCclJXQjZLT1JVTCtja2lTeDVMVllBbmtVR3NmdmlYaFlPKzA2S0VGYXIxYXc2c3A1MmRWdlRxb0JJWUErRkY3MmI5NlJOblpaNXl1UTRsQ2hGV0Z3NDYxMjNzR0hTYXRxK0ZUbWJHeVhhTm8vVmg2MlZScFFMREgrT1U5a3FoTVZGTUd2bmZHYjJueVk5M3UraGtQTjVoOEdBeHV2MmlzOE5UaTgrSlBtYzMzLzJnTXpzckh4dFh3ckRYZUZWN0RaRjVXT2ExK09RQUpKU2svUGRPT25UdkNjRFcvWFJpc3E5N25zTGZUMTluZGV2cU1RbXh6Rm40SFI2Tk9sR1hISThzL3BQbzBlVGJnRFlXdHJnOGZNVmN0UTVOSmpTaW1tOUp6S2h4eGRhN2RjZTNVQmNTangvanRqNXptdDVLT1FNYVRlUW4wYStlVExoMjkwTDZOZXl0L1QrelUwd09LYnJDQnBWcWM4WitRV004OWl5QVBSdjFUdmZxTm1GZTVmaEVTRG40dElUUlpxN1o0Q2NQaTE2a3BtZGliMjE5bE9hYVpucFJDZkcwS1ZoQjUxekFKVktmYmp2OEk2MlpWazFkZ21IYjUvQVF5Rm53NlRWa3QzUjFDMno2ZEt3QTB0RzZuNGV2WWg2eVo2ckIvSjlyK1Rpb1pEVHQwWFBBczhWM3RaTGErUG5YWGdvNUZqS0xLajlXdWpkZnU0MzdqM3oxZXJQMU5pVVNadG1hTFh6Zm5vZmUyczduWElBaDVMMmtoZjhoOERkWDJNMWRONzdNZ0JudlMvU3NsWXpWRGtxNUUvdVNmN2FGKzlmeGNWMUN3QldabFlNYk4ySGVhOGozS01UWXhpd2RBUmp1NDFnMW9CcDZPdnBZMlZteFIrenRqTGVaU285Rmc1Z2NOc0JITHAxREZWT0RsTjdUMkJVcDJINXJxTzdRbzY1cVJrMUhKMVljV2dkU3BWS3A4N2JhRVR3d2w4N1FmRVFJcmhBSUJBSUJCOFFRMzFEMnBacmgxdjRMVkt5VWxDanhqdktpOFRNQk9yWjZYb25DZ3JuWWV3REFoT2ZTc2VXeGxhMEx0c1dRMzN4RlVZZ0VBZ0U3NC84NlQxVU9TcE8vWGhReDF2N2Jick83NnRqSTZES3laSEVzYlNzTkc0K2NxTmlxZkk0bFhtVFFLNThLVWV5VlVydVBYdkFvRGI5cFBLQ1JJM2c2QkJjWExkd3d2MDBEYXZVSXpvcFZ2TC9EWTBONC9MOWEydzl1NHRPRGRvemIvQXNuTXErU1F3ZEdoZE9XRnlFamxXR3UwSk84eHBOV0had0RWOStNb1pQbTNiWHVlN3RSKzQ0bGFsQzJUenIwS2xCZTZxWGN5SWw0eFdaMlpsTTNQZzFmWnIzWkh4M1RWTElzTGdJUW1QRGFWR3pLVUZSd1N6WXU1U2xvMzZnYXVuS1d2TzBzN0xWR3VlN2lFdUpKekQ4dVZaQ3d3L0p4elN2L1B6QWM3R1VXZWlVbmZXK1JLdmF6WFVzR0lwS1pZZUtWSGJRSkdHME5yZVNuaURJeTZNWGp6V1dFVys5ajA1N25XZm5oVC80WStaV0hFcVVLdlE2dVg3Z283c01sMncwWXBQak9IVHJPTjJjTzB0bFFWSEJ1SHFjWlZpSFFieUlla21kQ3JWd0tLbUpWRjc2MTJxTzNIWXQ4QnF2TWxMUkF4cE9iVjFnblhsRFpqTzRiWDlDWXNNSWk0dWdSYzFtdEsrclcvK2E3eTBPM2p6S29oSHp0UHliLzBrOEZIS2FWbStNdnA0K0liRmhsTGNyaDJlQU41blptZHgrN0s1VFB5TXJzMUF2K0dlUlFjUWt4ZVpybVZFVVAzQ3ZKL2RvV3QyWnc3ZUx0cWx3Um42QnB0VWJTMzdtQ2FtSm1KdWFBWm9Od2NUVUpOcFZyaXVWQWJ4S2YwVnFSaHBOcTFYUUtzL2xRMjQyZ0dhTnk5czc0dmRTQWNDRG9FZU03VFl5aitlOVpxMW05SnZDakg1VHRHeVNjaWxWd3A1elM0NVN5ZUhOMkNJVG9uZ2VFVVRGVWhWNCtNS1B6YWQzWUtCdndOZDlKOU9sWVljQ054SThGSEthVm5OR1ppemo0TnpmaXpTSFRHVVdQczk5R2RsNTZQc3NnU0FmeEM5SWdVQWdFQWcrTURKRE16cVU3NHhIK0IxaTBxTUJDRXg4U25SYUZBMUxOUmIyS0VVZ05qMkdCekgzU2M1S2xzb2N6RXJUckV3TERQWEUxeGVCUUNBUS9EM2MvVFdSaWtmZUlmcW8xRGs4RFgvR2Q0Tm1vRmFyVVlRK29WYjVHbnpaZmJSVVovWXVUZVRtb0RiOW1OcGJPOUdtL01rOU1ySXlKTkU3TVRVSlJlZ1RwdmQ1WTJuaDgvd2gyOC8veG5udnk5U3ZYSWZkTTM2bFE3MDJXdjJVdDNmazNFL0gySFhoRDF4Y3QvTEp3Z0dNN1RhU3IvdE14dHpVVFBJOGJ1TFVTR3FUbnBYT2c2Q0hER3JUbDFWakYzUGd4aEcrM0RCTjhuZk81WmJmSFQ1cDBwWDBySFJhemVxS1VxV1V6bzFhT3dHbFNrVjZWam92b29JNTduNEtBMzBEWnZhZmlwbUpqUHFWNnJEeDFEYlNNdE1wYVZGQ3ExK1Axd0o4Y2ZCUXlBRStxQi80eHpvdmQzOHZIVC93Z2dpUGorU1czeDNXalY5V3JPc1dsOXdJM3pvVmEvRWk2aVgyMW5hOGpBbGh6cTRGZk41aEVOWEtWdFZLcHBxTGpaV05sRnd6MXc4YzFIU1lxeDJaUE41bHFrN2JvU3ZmUkp4ZldYR0txcVVyTTdMVE1QcS9UcmdJY091Ukc3c3U3cUZLNmNxTTdUWVN4enhpc0g5SUFLYzl6ekd0ejBSTTgvaUE1N1VKeXIwM0l1SWp1Zkh3elJNY0FGZDliMkptSXVQMld6WXB0U3ZVcEg3bHV1OWFzdmZDTTBCT1pZZEtmTHBvRUUyck9UT2wxNWRVc0MvUHBKNWpzWkNadFByN2lnQUFJQUJKUkVGVTY5US9KNzlFU1V2TisxQ1ZvNkxEM0U5SnoweVh6bWNwc3dHWXMrc0hyVVNiQU5rcXpibUYrNWJ5MDRGVlV2bW1yOWJTb2taVC9GOEdrSnlXakYrd1A0cVFnSGVPUFVldEppSStVc3NQL0x2UDNrUjJINzl6aWlzKzEvbGx3Z290aXhPUEFEa1g3bDFoMGZCNWtxZ2NuNUpBWU1Sem1sVnYvTTdyRmhkM2haekpuNDVqV1B2UGVCWVpoS3ZIR1ZyV2JNYXhPeWZSMTlQWHlZbVFsMGs5eDFLdGJGV3lWVXJTczlJNTZ1YUszMHNGN3Y1ZStJY0VZR2RsU3pmblRzd2ZPcHVrMUdSK3U3U1BuNDl2NHVmam0zQW9VWXJhRldwU3RVd2xIRXFVNHBQR1hTaHY3eWo1Z1lQbU04bi9yVHdRZWFucFdCMHpFeG4zQW4zSVVtWUxQL0FQaVBnVktSQUlCQUxCUDRDaG5pRnR5clhqWWF3dmdZbWFMem5KV2NuY0RMMkdnMWxwYXRyVXdrYUk0VHJFWjhTaGlQY25LazM3QjFiMWtqV29ZeXV5b2dzRUFvSGd3K0NoOEtLOFhUa0NJNElLcmZjaUtoZzlQVDNLMlpaaCtKcHhoTWRIY25uWlNTbmE3L2lkVTV6enZnUkFSRUlVcDczTzA2dlpKMXJYMGZJRFY3ejJBNi9SQkxWYXpmQTE0N25qNzBtcldzMzVZOWJXUXEwdWpBd01tZFJ6SEo4MjdjNTN2LzNJOW5PL2tmUXFpVlZqbCtDaGtGUFNvZ1IvWGpzbzFRK1BqMFNwVXRLaVpqTmt4akplcGFkeTZmNDFydm5lcEdQOWRvQW1nalE4UGxLNjd2WnBHOTY1ZHNaR3h1eTlla0N5VDVqZVp4SWVDamt6ZDh6anpyckxtSm5JeUZSbWNmL1pBeFlNKys2ZC9lV2xJQy9odjh2SE5xL2M2TnN2dXVyNmdlZkhINWYzWTJOUmtwNnY3VXYrQ2RScU5iY2ZlMkJrYUVTUGhRTUpDSDNLeVlWL01YYjlGTkt6MHZuejJpSCt2SFlvMzdidTZ5NUw3M0YzaFJjMUhhdlRwM2xQNmNtRGIzY3ZKQzB6alUyVDEwcHRKbTM2Qmh2TGtpd2YvYU5VbG50ZlZTeFZub2o0U003ZHZjUkpqN09Vc1NuTnV2SExxZXhRa2VUMFY2U2tweENWRU1QQm0wY0pqSGpPMEhZRHFleFFTY3RQUEplYmo5eG9XdDBaYzFNejlsNDl3TS9ITjJtSjZBQ2xTenF3L2J3bU9sZXBVdkV5SmdTWGlhcyt1QWdlbFJqTmdSdEhDSTBOSnpNN2kxR2RobEtuWWkxQ1lzT1lQMVRYanp5WGZxMTZBUnJCdjZ4TkdZYTEvMHpyL09GYng3RzFMTW1nZkJJOW52WTZoOHhZcHVVbkRsQ3Zvc2FiTzljUC9QYWFDMFd5UTNrUTlJaStTNFlXYU5IaEVlQk50YkpWSlFGY2xhTkNtYVBpWlhRbytucjZsTFBUUk52SEpzY3hmTTE0bENvbFo1Y2NsVFpSUGdRUjhaRzhqSG1UbzhGRElhZEs2VXJZVzl2aG9aQlRwMkl0Z2lKZmtKU1dUSS9HWGFWMjNvSDM4UXYyNThmaGM3bnh5STB2WGFhU3Bjekd5c3dTNTZvTjZOWHNFMVo5c1JoWGo3TVlHaGpTNG5XZWh1N09uWWxLak9icWc1dDRLT1Q0QmozaXhzUGJkR3pRamkrNmp0RHlBd2U0N0hPZGFWdm02QTRjamJmNmcwMXVnQXdQaFZ6NGdYOWdoQWd1RUFnRUFzRS9TRDI3K3BReEw0TnZqQTlKV1JxLzBLaTBTS0xTSWpIU042S1VtUU9sekJ5d01yYkN5TUFZSTMwalRBMU0zOUhyLzI5VWFoWFpPZGxrcTdMSnpza2lPU3VaNkxRb290SWlVZVlvdGVwYW01U2dnWDBqRVQwdkVBZ0VnZzlHYWtZYUQxODhadTI0cGZuNkRlZGw0ZDVsS0VLZk1uakZhSG8yN2M3V2FTNlNVUFFnNkJHTDlxL2c4dzZEMlhQbEFNSFJJUnk1ZlFKSHUzSTByS0xadUMzSUR6eFhyR3RUcHlVeitrM2hpSnNycHozUGM5cnpmSkhtOE9QbmMvRVBDYUR6NndTRkhncE5KUGh4OTlOU25mRDRDQnhLbEpLaUxyL29Pb0tkRi81ZzVlRmY2RkN2TFhwNmV0eDZkQWRqUXlOYTFteUtxYkVwVFF0Si9wbVhLWGw4c3czMERmaCs4Q3o2L1RTTTY3NjM2Tm0wRy9jQ2Zjak16aXEybCswLzRRY3VNNVo5ZFBQS2piNHRTai9SaVRIOGNXVS9VM3RQMFBJSS8xQjRCbmh6K1BaeHJqMjRSVnhLUEU1bHF2QnAwKzU4M1djeTQxeW1FSnNjUjcrV3ZWZ3lRdGV2ZWNlRlBiaTZuOUd5RkxyNjRDYXRhalVuTFUra3N0Y1RiMFoxR2tabWRoWUFhdFRJbjk1ajdxQ1pVbGt1dWZmWFdlK0wvSFJnTmNhR1JvVEhSL0k4OGdWWjJWa0VSUVVEMEtKbVUwWjJHa3F0OGpYd0RYcVVyd0N1eWxGeDQ2RWIwM3BQQURUM1g2Y0c3ZGs2VlpPd00wdVp6ZDNBKzlRdVh4TnJjNDNudjl0akQ0YXZHZi9CZlpnM25OeUtpK3NXREEwTXNKUlpjSHZ0UlVKancrajE0MkNkdXVsWjZSZ1pHRXI1QlhMcDJxZ2pHeWF0NXF0UHgydk5jZHU1M1l6ck5rcXJQSmVqYnE1MHJOODIzM09nK2V4b1dyMDRmdUJlV243Z3VhalZhc0xpSTdqajc0bk0ySlJaTytlakNIMUNZUGd6anN6Ynk4dVlVR3l0YkRBeU1DUWtOb3d2ZnA2TXNaRVIrK2I4L2tFRmNORGNiNlZLMkV2MlA3a1dWTGwrNEQ4TW5VTmd4SE9DbzBPWVBYQTZvUEdHN3p5dk56UDZUOEZLWmtrVHAwWnNtTFNhMmhWcVVzSCtqWFZRY2xveWU2OGVZRm1lelJzQWh4S2xHTmIrTTJtRElsT1poYjZlUG9ZR2hwSWZlTDFLdGFYeGRLemZsazJUMTJuMXNmSFVObTc1M1pIeVR3Zy84QStQRU1FRkFvRkFJUGlIc1pQWjA2bENWMTZtQk9NWDk0Z01wZVpIUVhaT05tR3ZRZ2w3RmZvdmovRGpRMllvbzQ1dFBaRlFWQ0FRQ0FRZmpIWEhONkVJQ1NBbC9SV3FIQlVIYngzanJQZkZRdHRvRXJuWnN1cUxKYlN1M1VJcWZ4SDFrdkV1VS9oaDZMZkluOXlsc1ZNRE5reGNUWStGQS9seXcxUmNGeDdFenNvMlh6L3d2SDdMWDMwNm50dCs3aHkvYzVLaDdUVGl5UjEvVHdCYTFXb093UDRiaDJsWHR6V090bVdKVEl6aTRyMnJmRHZvRy9vNWFxSkRjLzNBLzVpMVRjdnplTUN5RVZvZXdwWXlDd2ExNmMrdWkzdTQ3SE9kcm8wNmN1UGhiWnJWYUNLSnE1dE9iMmZiMmQzNXJvV2VuaDdYVnA0aEl5dFQ4czNPcFVIbHV1anA2UkdURkN2TjA5N2FGcWN5UmZmTmprOUo0R240TTc3cDkxV1IyeFNWajIxZTdncTVqaC80cTR4VWZyKzBqNjk2ZlNrbFN3UllzSGNwdHBZbEdkZHRaSkd2V1J4K3U3U1BxTVJvT2pkc3o2RmJ4MW4zNVhLUzA1S1p1bVUyYldxMzVPSzlLN1NwMDFJck1Xd3VQczk4dFRaNXd1TWpDUWg5U2tEb1UzNjd0RStyN3ZKRDYxaCtTRnYwKy83M1JYei8reUxwK1BpQy9UU3FVaCtBSWUwRzBxZDVUNnpNTExsNC95cEhicC9nU2Rnekp2WVl5K0IyL1NXZjlsVkhmbUhMbVYzbzYrdlRwN20yL2NyZFFCK1MwNUxwMktBZHFod1Yzay92TTJmZzE5SjU3NmYzK0h6MU9HNnZ2U2lKNE80S09aVWNLcnpUKzd5NHBHZWxzMzJhQzZmbEYwaEtUY2JFMEppcXBTdmp2MDNPOFR1bmFGS3RFZVh0SGNsVVpsSC9xeGFzbjdDS0hrMjZ2clBmTy82ZUpLVW0wOTI1czg2NW92cUI5MnJXSGQrZ1IwV2F4elhmVzFwKzRBdjJMdVhlc3djOGl3Z2lJeXNEZ0pJV0pZaUlqNlJsemFhTTdUcUNXdVZyY01MOURCYW01cmc5OW1ES3I3T29XYjQ2MjZkdndFcG1XYVRyRmdjUGhaem94QmlxZjZteGg4cFNack54OGhyODh2aUJoOFpGRUpVWUk3VnhjZDJDcGN5Q1VaMDBFZlBtcG1aRUo4V3lmTTBFcmI0enN6UEpVbWJ6eS9GTmJEeTVUZWZhZW5wd2RQNCtyYWRaY3YzQWM5Zk0zZCtMWWUwLzAvRkd2eGZvSTkxUHVYN2dJem9OK1FBcklzaEZpT0FDZ1VBZ0VQeUhxR0Jaa2ZLV0ZZaEppeVk4Tll5SVYrRmtxREwrN1dGOU5KZ2FtRkxHb2h4bHpjdGliMVlLUGZUKzdTRUpCQUtCNEw4SUt6TkxLWHF4TUUvblI4SCtYUEc1anI2ZVBqbnFITmFNVzZvbGdJZkVoakY4elRnNk4reklvRGI5MkhCeUs0UGE5TVBHc2lScnh5OWw4cVlaUEl0NFRsaHNlTDUrNE4vMDB4YWtQQlJ5R2xWdHdKS1JHbS94WG9zRzA3OVZMOFoxRzBWb1hEaDdyaDVnMmFnRmxMRXB6YTZMZXdpS0ROYnkyaTNJRDl3MzZCR0Q4d2p3QU1NN0RpWkhuVVB6bWszSXpNN0VYU0ZuMW9CcDB2bWJEOTNvM0xBRFE5b04wR3AzNUxZclBzOTlzYlcwNFlpYnErU2JuVXRNVWl4cXRacUtyNlBPTmI3WnhZdGcvQ2Y4d0hQNTJPYmxvWGpqQjU2dFVyTC8yaUUybk54S3FSTDJXcjd5dXk3dTRjSzlLd3hwTnhCWkhyL3JEOG5QWDY3QXpFVEdqdk8vWTJGcWpzOHpYeGJ2WDhtVTNoUG9XSzhOWitRWDhvMUdWYXFVM0EyOHo0QlJDNld5WTNkT1VzYW1OTWZtN3lOYmxVM243M3V6ZFBSQzJ0VnB4UzhuTm5QYno1M0Q4L2Fpci9mbU85N2RRQjhxbDY2RWpVVUpIRXBxaE9mb3hCaThudHpsNWlNM3J2bmVwTEZUSXdhMDZrdmphZzNKeU1vZ05UMlZPLzVlcEdXbVViMnNFeVhNclptMVE1UFkwdG1wb2RUMzRWdkhxVis1TGs1bHF1RHovT0ZyQWZUTlhLNzUzcUpxbWNwYUNUSGQvYjMrRVEvbVhOL3NoZnVXTWFiTEd4c2Nqd0E1YzNZdndQM25Ld0RTMHdiVnlsVWxQaVZCcW1jdU04ODNZbnIvOWNQVXExU0hHbzdWZE01NUtMd0FkQkw3NXBMN1JNTCs2NGZaZi8xd2tlZVMxdy84VWZCakt0ZzcwcU54RnlJU292anoyaUV1TFhQVnNUUlM1aWlKU0loaTFMcUpqT3MraW04SGZsM2s2UFBpNHZiWWc0V2ZmMGZYUnAwSWluekJxSFVUYVZHekdjZmRUa3BQeDFTd2QwUVJFa0I2VmpvM0h0NW16NVVESFBodXQ5YVlxcFd0eWxlZmpwT09VelBUV0hIb1ozbzErNFEyZWY0bTVITG8xbkV5c3pOMTVwN1hEendtS1pibmtTOTA3cW5NN0V4OG52c3lvWWZHSS8vK3N3ZWFwMDZLK1hraktCd2hnZ3NFQW9GQThCOUVEejNKQXFXaHZUUHhHZkZFcDBXU21wMUt1akw5OWI4MFZHclZ2ejNVZnd4RFBVTmtoakpNRFdYSURHV1lHMW5nWU9aQVNWT2JkemNXQ0FRQ2dlQTl5WnZNTWo4OEF1VDhlbm9ubmdIZWpPMDJra29PRmZoeDMzS2E1YkhTQ0F4L3p2QTE0MmxRcFM1TFIvNUFSSHdrSVRHaGtxRFJ0azRyYnF3K2g2MmxEUnRQYnRYeEF3ZDBSRlIzaFp5MmRWc0NrSnlld3VPWENsYVArMGx6enQrTGlxVzArOGdiU1o1YlZyOXlIYTJvUXUrbjl5VS84THhVS1YySkh6K2ZDMmdFd0l5c0REcldhd3U4RVdFbTl2aEN4NUpreTVsZGVmeDF2U1RmN0Z6MlhqdElDWE5yV3RWcUx2V3o4UFYxaW9xSFFxN2pCeDZiSE1ldFIzZW9VcVl5RGQ3VG4vbGptMWR1OU8zb0xwOXp3djAwNjQ1dklqSStrcEdkaHpFdGp3RCsxNDBqL0hSZ05XVnNTblBvMWpHR3RPMnZKZkIrS014TU5PSzZ1MEpPMCtyT2RHelFscEtXSmVqVHZDZWJUKy9BMGE2c2xraWNpMi9RSTlJeTA2WDF5MUhuY09ENllmbzA3MGtabTlKNFBibEx0a3BKMTRZZHNiRXN5YWpPd3poMDZ6alhmRzh5dk1OZ3JqNjR3ZFp6dTVFL3VjZW15V3VwazhkTGY4K1ZBMnc2dlIzUVJPcGZ2SGVWMjM3dW1CaVpFSmNTVDdXeVZiR3pzc1hNMUF3ekV4bmRHM2ZobXU5TnBtNlp6YlZWWnpFeE5DWTVQWVZUWHVkWk1tTCs2OWZCQ3h2TGtsUXY1d1JvUlB4VG51ZjR2TU1nNmJxYXphT0hqT284OUlPdk0wQklUQ2hoY1JGYUF1aHZGL2ZSM2JtejVQdWMrem5SWlY0ZnJiWkg1KytsY1o2Tkx0QWsxVDEvOXpLYjM3TFZ5TVZESWFleVEwVktsYkRQOTd5N1FvN01XSWEzeXcwTURRenlyWk1YdjJCL0Jpd2JvVFgrNHovc2wvNy8zZTZGMG11VEY5K2dSN2c5OWlBek81UHQwemJRdFZGSFFHTXBkVGZ3UG1PN2ZyaW5IQlNoVHdpTGk2QlA4NTdZV2RseS9mVkdoNzJWTGU1NTdFVmExbXhLbGpLYlpYK3Q1YWpiU2RaUFhDblpXT1hTc21ZenJjK00yYnZtdi9heFg2anpaSVJhcldhOTZ4YUc1M2svQVRwKzRPNnZOeWFHclJxTFhwN05vQngxRHRrcUpjMXFhSktFU243ZzFuWWZhR1VFSUVSd2dVQWdFQWorVld4TWJiRDVsOFhmQjVIKzdQUSt3UGZ0cDFEVzB1RmZIWXRBSUJBSUJQOUprdE9TT1hibkZQdXZIeVkwTm94QmJmdXpldXdTU3BkMFlPSGVaZFN1VUZOTDdQQitlbzhhanRYWU5Ia2RoZ2FHZUNqa21CaVowUEMxaFFNZ1JXbjNhTktOcnM2ZHBISVBoWndhanRVb2FWRkNLa3ZQU3VkQjBFUG1mS2J4cGZVS3VJdWxtUVcxSEtzRDJsR3BPZW9jUEFQdXN1cUx4VnB6OEZCNDBhZEZ6N2ZLNUZwKzRQbHh4ZWM2NWUzSzRWUldZKzF4Ti9BQlNwV0twcTlGbUZ5VUtpWGVUKzh4K0hYU1BRK0ZuQTcxMmpKZzJRZ2NTdGlUK0NvSmQ0VVh2M3k1QW1OREkrNzRlMzBRMyt3Ny9wNU0yREFkZlgwRFV0SlRPUGJEbjVKVlJuSDQyT1oxMmVjNnlXbkovSDVwSHlucHIramR2QWZmenRsSmVYdEhRR1Bkc096Z0d2NjR2SitaL2FmU3YxVnZ1c3pydzZ5ZDh6bTM1T2cvNGd1ZW84N0IrK2s5cHZUNmtncjI1U1VQNU1JOGlkMFZjcTFObnFOdUo0bEtqSkVpWHQvMnY2OWJzVGFmdGVuTGt2MHIyWFZoRDZtWmFReHMzWWNWWXhicDJNdU03dkk1UFpwMEpTb3hHbjE5QXpyVWF5T3QzWGlYcVJ5Yyt6dFdacGJzdlBBSGZWdDhTaG1iMG5nRXlERTJOSmFpcFhkZDJJUE0ySlErelhzQUVKZVN3SUJXdlNYaDhkY3pPNGxNaU9MODNVdlVybENUTGcwNzhEemlCVFVjcTJ2TjJmdnBmVzc1M1dGR3Z5bC9lNTN2dk9XbjdmYllnd3YzcnVCY3RRRnF0Um85UFQzYy9iMFkwWEVJM3crZXBkVTJkN01pbC9ENFNMN2FQSVBXdFZ2UXMybitDVlBmNVNtZDZ3Zit0aTFIUVhnL3ZaK3ZIN2pVWDRDYzlxOWZLOUFrQXYzNTJDWU8zVDVPZVR0SDFHbzFkU3ZXa3M3L2Rta2ZVUW5Sak8wNjhvT3Q4NkZieDJsVnE3a2t4T2YxQS9kK2VrK0tZaTl2NzRoejFRYnN1M2FRN3diTnlOZE9KaGRWam9vbEIxWnh5dk1jKzJidnpOY2E2UDZ6QjBRbVJQRnBuczBjUU1jUDNOM2ZDMmVuaG96dk5rcW5ENW1KcVdRUEkvekEveG1FQ0M0UUNBUUN3Zjg0aVJsSlBJaDhUSHEyc0dZUkNBUUN3WDgvYVpucFhIbHduVE5lRjdubWV4TmJ5NUtNN3ZJNXc5cC9waVZ1M1BSejQ1UEcycDY4SFJ1MG8xL0xYaGdiYWhMV2VTamtOSFpxSUIzbkpWZGN6dVgyWTNjdFd4WFFpRW9HK3ZvMGV1ME43YUh3b25tTkpwSlE1eGtnbHp5TWM2MEw4dHBxNVBxQlg3eDNsWHVCRDZUeUoyR0J0TXZqRC80MkNhOFNPZWw1bHVFZDN5VGw4MUI0NFZDeUZQS0F1MXAxUTJQRFNjdE1wM25OcG9URlJSQWFHMDZqcXZWNUVoWkllRndFNWV6S3NuZjJkdHJXYVNYMVkyOXRKM2syRjRYdytFaWVoaitUckZsVU9TcG03cGpIMTMwbk03YmJTQnBQYjhlemlLRDNFc0UvcG5sRnhFZnkzVzZOZlVqdENqV1pQMlEyOWZORXVOLzJjMmZ4L3BXRXhJYXhkdnd5UG12ZEY5QjR4Lzl5WWpPcmpxeVhJdmsvSkg3Qi9pU25wV2c5T1pCcmQ5TE51VE9IYjUvUWFYUCs3bVhKWmlNbC9SV3JqL3pDNSswSFVjNjJES0JacjF3cmg3QzRDSzc1M21UaHNPOElpUW5ETThDYmZpMTdNYmp0QUNsNVlWNFNVNVBZZEhvN2wrNWZZMktQTHlRUjNFUGhSYld5VmJHeExJbC9TQUIvWERuQWhwTmIrYWJ2VjR6clBrcnlYSTZJajJUYnVkLzRZZWdjYWRNZ1YveU1Ub3poNXhPYk9lVjVsaVVqNW5QQy9UVGpYYWJTb0hKZDVnejhtdE9MRG1tTjVZVDdhZlpkTzRpZW5oN2Y5UDE3ZnZVZUNybmtweDJUSE1lY1hUOHdvRlVmVG51ZDQ0ZTlQekYzMEV4OG52dnlSZGNSaFFyVDl3SjltTFI1QmxabWxteWF2RGJmT2tYMUE1L1k0d3VVS21XK2RkN0dYZUdsNVFlZWw2akVhSUtqUTJoVnF4bkIwU0ZzTzdlYkk3ZFBVSzJjRTM5OTl4dG1Kako2THg3Q2tkc25tTlpuRWpISmNaeVZYMkRqNi9GL2lIV09TNG5uME0xanJQdHl1VlRtR2VETmo4UG40aGZzVDByNksxclViRVpHVmdZckR2K00zMHNGaGdhR0hITTd5Y0JXZmZLTm1BOElmY3FpUDFmdzhJVWZPNy9lVkdDUzNZTTNqOUdvYW4ycWxLNmtWZjYySC9qb0xwOWpibXF1bGEvaGJUS3lNcmovN0lIVzU3UGd3eUJFY0lGQUlCQUlCQUtCUUNBUS9GZnpOUHdaTngrNWNkdlBuVHYrbXNmUnV6dDNadnYwRGJTdDA1SzRsQVRjSG50aVptcUdrWUVoWitRWENJa0prMFRJWE41T2x1ZXVrUE5aRyswNnVmZ0YrNU9VbG95cHNTbFhmVzRRR1A2Y24wYitRR0pxRWpPMmZ3OUFhR3dZQnZvR1ROcjREUUFQZ2g1aUtiUGdpMSsrSWtldElpd3Vnait2SDhMVjR5elJpZEVZR1JneWE2ZkczbUhoNTkrOUZ0RU5hRjNyamJpZWtaMkJaNEMzSkZBbXB5V3o0dERQMkZyYVVOS3lCRGs1T1J5OGVReDlQWDF0YjJLRm5NUlhTVkwvdWFSbnBlTlVwZ3IyVnJhU2IzYmZGcDh5c0hYKzh5NUtCS05mc0Q4UGdoNGhNelpGbWFOaTM5Vy9jQ2hSaWs0TjJnTWFVVFV5SVlxVTlGZnNPUDg3MmFwc090WnZXMmlmQmZFeHpjdld5cGF5dG1WWU9tb0JuemJ0THJWelYzaXg5ZXd1Ymp4MG8ybDFaN1pNK1VWckUyVlN6N0VjY1hQbHQwdjcrS3gxWCtya2lhWjlYN0pWU200OHZJMkprVEhiei8yT1E0bFNVclFxdkxFN2VSa1RTc2lObzFwdGM5UXFIcjd3WTJ6WEVlU29jNWkrOVZzTURZeVk4NWxtd3lZeE5RbnZwL2ZKVWF2cHZxQS9BYUZQY2E3YWdCRWRoN0IzOWc3V0hIWGh0MHY3Y1BVNFErMEtOV2xTclJHekJremowUXQvZHB6L2padVA3dEM3ZVE4dUx6dkowL0JuZUQyNVMyUkNGSC9kT01yWTF3bENhNVd2d2NXbEovanB3Q3FXSDFySFNjOXpiUDVxSGFWdEhKaXlaVGFWSFNveXJQMW41S2h6ZUJZUmhQekpQYTQ4dU1HTmg3ZHhydHFBSS9QMlVxdDhEVVoxSHNacHIvT3NPdndMSTlaK1NkczZyZmgreUN4cWw2OEJ3S0xoMy9NeUpwVDFKMzZsVXFrSzlHdlpxMWpybkpMK2lnZlBINkt2cjgvVkJ6ZVkyVzhxY1NueGZQSHpaQ3FYcnNUYThVdHBYYnM1My8rK2lGT2U1OGhTWnZQd2haL2tSNi9NVVpLWm5VWC9scjJ3TXJOaXc4bXQ3RGovTzgxck5HSEwxRjhvWVc2ZDczV0w2Z2UrNXFnTGE0NjZGSGsrZWYzQWZaNC9KQ1EyRkNzeks0N2NQb0dwc1NtdGE3ZGs4K2tkK0FiNXNXSFNhcm83ZDVFMjllcFdyTTNtTXp1cFVxWXlGKzlkcFpKRFJibzEwand0ODNmWEdXRHBYMnVvWHM2SmVwWHFFQmp4SE4rZ1J5U21KdEc2Vmd1TzNENkJuWlV0N2dvdlhGeTNZR05aZ3RPTER2RTA3QmxUdDh5bTU0K2ZNYjNQSklaMUdJU1JnU0gzQW4zWWYrTXd4OXhPMGJTNk0yY1dINkZpS2MwVEVzZnVuQ1JicGNSS1pvbWhnU0Z1anowNGZQc0VlMmR2MXhsVFhqOXdnSnF2bi9MSlMzSmFNamNldVZIQzNCb0RmVU9PM3prSlFMczZCVzlrQ3Q0UElZSUxCQUtCUUNBUUNBUUNnZUMvRnFWS3lhRGxvOGhXWmRPdWJtdFdqbGxFbDBZZHNaUlpTSFY4bnZreWVmTU02ZGpDMUp4Vlk1Zm9SSFBuSlRJaGlwY3hJUVVLbzl2UC80NnJ4eG5wZUVUSEliU3MyWXlRbUZEcXZMWVRxUE9XcmNEYngvVXExdEU2MTdGK08rbTRyRTFwUEJSeTZsV3FMU1hWQlBCNmNwZHozcGRvV2FzNW9MR0JPT2w1bG95c1RGUTVLa3lNVEdqczFBQ1hTYXNsVVQvWDczcmJOQmV0YXdDTVdQc2xsVXJsSm9iVTljM09TMjQvUHc3L1B0L3p1ZHg0NU1icUkrc0JqZWR6M1lxMTJmM05aaW1pdm9TNU5ZUGE5R1BqcVcxVUtsV0IzZC84cXBVTXRLaDhiUE15TmpUaTlJK0h0THlBWFQzTzh2VzJiNm5oV0kyTms5ZlF1MWtQblg1TmpFeitqNzM3am9ycWVCczQvcVZKRTFBUXNJQU5leGRqNzczM0VrdnNQV29zc2Zlb3NUZlUyR1BzdmZmZUZRUzdvSXNpZ2lLQ1NPK3c1ZjBEM2JnQ2lrcnk4elhQNXh6T3lkNDdNM2Z1ekM3QjU4NCt3Mi9kSnZEMDFiTjBVMUY4cnJEb01QcTVEQVhBM01TTVpRUG5vNitucnozdnF2QWdqMDB1OWsvYW1xcnU3YWYzYURlckcxV0tWU1E4Sm9LN3Z2ZlpNSEtsOWpPMTQ5SmVrcFRKeENmRzA2SmlZeGIzbjZOOWIyY3hOR0xTajZQcDFhQWJ1eTd2NDl6ZGkrU3pjOFRTMUlJVE4wK1R5em9uNStjY0paK2RJN0VKY2RRWi8zZXFuOGJPOVJuODNrYUZGcVpabWQ5bkpqVktWdVc0eHhuc3M5bmkrc2lkcDY5OE9UUmxKNmR1bldQVStva2tKQ1dRemR5S3hoVWFzUG5YdFZUN0lLOStpMHBOYUZDdURzdVByR0h0aWIrWXNYMHVPOFp1UUU5UEQwTURRMXdHenFQNXRBNkVSSVYrOWpnLzhQUGlwNFg5QVNoYm9CUnRxN1Y0bTNMSGpqWERYTkRYMDZkOTlkWlVMT0xNUWRkaktBSWVjL3ZwUFpRcUpXcTFHcFZhUmM3czlneHUxcGRaT3hldzljSXV4blFZenNDbXZYWG02ME1aeVFkdVptektueVAreU5COXZGc1IvZjd2dTRPdVI5bDRkaHNBcGxsTW1kMXpLaGFtV1JuVmRpampPNDVNMWNiaS9yUHB0cUF2UTFiK2lybUpHVnZIck5kK0ZyNTJuRU9qdzdqcWRaMGRZLzlpNDlsdHJEM3hGOFpHeGt6b05BcHJpK3k0S2p6NG9iQXpLNCt0WjBEVFhuU3Yxd1VqQTBNSzUzWmlvK2txeG02WXlwNnJCMmxWcFJtOWx3em16dFA3bEhjcXcrcGhTN1dCK25lV0hWNk5YL0J6QVBUMTlDbWN4NG5WdzVhbStxYlBoL25BMC9NMHlJOWhxOFpvWDF1YVdUSzMxMjlZbWFkT3V5SytqcDVHbzlIOHJ6c2hoQkJDaVArZFMzNXVURG03a0wvYUxjTEpPdlZYVW9VUVFvak1kTVhmblVsbjV2Tm4yd1VVdHNsNGFvbXY4ZmlsRC9udDg2V1p0Z1JTZ3B4aDBlRW8xU3IwOVBUSW1jMHUzWURvTzIraVFuSDN2a1dEOG5YVGJQZHAwRE1pWWlJQXlHMmRTNXM3T1RQRkpzU2hyNitIYVJiVFR4Y21KYzJJdnA2K1RoQVdVcjUrLzhEdklXVUtsTVRZeUZqbm5KZi9JK3l5MldKcmxZUHJqMjZRUFdzMmlyOWRKZnVoZCswVWN5eWk4NURoUTJxTm1tUmxNbXFOR2tNREk0elNHZXRrbFRMZGN4bnhyZDdYKzVLVXlkeDhjcHRxYng5YS9GdVVLaVdCWWEvUVF3Lzc3UGFwM3NPQllVRW9WY25hL09Edmk0eU5JakRzbFhhOFhrZUU2QVJiMzBTRkVoNFRRZUhjVGwvVlI0MUdRMFJzSkNxMUNnc3pDMjIrNzA5NUd2UU1wNXdGQ0kwTzQvS0RhNVFwV0lxQzl2bFR2ZS9UNHZQS0YrdXMyYlc1ek4rSlRZakxjTzdzRCt1RlJvZGltc1ZVdThtaFQ2QXZlZTBjMC8xOWxKNDNVYUVrSkNlbXVWSHBoM3lEL05EWDAwOTNYd0N2NXdxaTRxSlNiUmFibnNDd0lCNzRlZEd3ZkYxdDhEMCtLWjZZK0ZpVUtpVTVySEprNlAwZW14Q0gxL05IRk03dHBMTS93dnZudjJTY0llVjlhV1Z1aVVhaklVbVpoSkdoa2JhdnQzenVZSmZOamx6WjdkUDgzUjRkSHdPa1BGaTU0blVkT3l0Ymlqb1VUdk02R28yR0pGVXlTcVVTWTZNczZmNi9Jalloam9BM0x5bWN4K21qRHl3MEdnMEp5UWtrSzVQUmFNRFN6Q0pENzFYeCtTUUlMb1FRUXZ6SFNSQmNDQ0hFditsZEVIeHN6VUhrc2N6MVJXMFVzM1hDMUREek53Z1VRZ2doeFBkSjBxRUlJWVFRUWdnaGhQalh6Yit5K292cnlvTmJJWVFRUW53T0NZSUxJWVFRUWdnaGhQalhsTEV2aGt2ejM3NnFqZHlXOXBuVUd5R0VFRUw4RjBnUVhBZ2hoQkJDQ0NIRXY4Ykt4Skx5dVVwK3VxQVFRZ2doUkNaSlB6TzdFRUlJSVlRUVFnZ2hoQkJDQ1BIL25BVEJoUkJDQ0NHRUVFSUlJWVFRUW55M0pBZ3VoQkJDQ0NHRUVFSUlJWVFRNHJzbFFYQWhoQkJDQ0NHRUVPSXRqVWJ6dis2Q0RyVkdqVXF0eXJTMnZqZVpOVDcveEx4L3pYaC9hKy9EYjBGbWZRNitOVW5LNU8vdXM1bVo5L090ejd0U3BmeGZkMEZra0FUQmhSQkNDQ0dFRUVMODU2ZzFhdlplTzBTU01sbDd6T1B4YmVwTmFFRllkSGlxOHB2T2JzY24wUGNmNjA5Q1VnTExENjhtTVRsUjUzamJtVjNwc1dqZ1Y3ZmZmOWt3Sm0rZW1lSHlPeS90cGZlU256TmMzaS80T1ZGeFVWL1N0UXpKclBINXQrYjllY2dMR2t4c3hmMVgvN2llQUFBZ0FFbEVRVlJubnQ5RWZ6THFaZWdyYW8xdHFuT05OMUdoZUFjOCtlaFBiRUpjbXUzdHVyS2ZmaTVEU1ZRbUFUQnA4d3ptN2xtaVUyYnorUjEwbmQvbm8vMVNxcFIwVzlDUENSdW5mL0c5UFg3cGt5cGc2Zkg0TnM2LzFDUXlWdmU5K3lJa2dKaUUyQysrVmtacE5CcEdyQjJYS1oveHI3WHowbDdHYlpqNjFVRmQ5OGUzcURLcVBpOUNBcjY2VDkvNnZCOXlPMGFoZnVVSWlRck5VUG1BME1CUGZwYlMrOG1NOGZ5dk0veGZkMEFJSVlRUVFnZ2hoUGkzZVFjOFlmVDZTWVJFdm1Gd3M3NEEyRnJsNEZtd1A5c3Y3bVpveTcrRFVuUDNMR0gxOFQvNXJkdEVDdVV1cUQydVZDbjVjVzV2cWhhdnhNZzJQOU41WG0rY25jb3hvZE9veis3UDdhZjNXSFJnQlU4Q2ZWazJhRDRBa2JGUjNQZnpZbHlIRVY5NXR4QVZGNDFmOFBNTWx6OSs4d3hXNXBhcGptczBHcDZIQktBSWVJeW4veU84L0I5eHovY0JvZEZoek80NWphNTFPbjUxWDlPU1dlT1RHZlBlYS9FZ2J2bmMxV24zNlBROTVMTnoxTDYyczdJbEpQSU5CMXlQVXFaQXFYKzBQd0MvckI3TG1Uc1hNandPQUVhR1J0eFljZzdUTEtiYVk2NEtkOEtpd3lpUU01LzIyUFJ0Y3poMTZ5eUdCa2FwMmxCclZDUW1KM0Zsd1NuTVRjeDB6b1ZHaC9IN3pvVjBxdGtHWThNc0pLdVU3THQybUpGdGRCK3VISE0vaFpteGJ0MFB6ZHE1Z05zK2QrbmQ4Q2U4bmlzK1dqYVBUUzZ5bVZ2cEhBc0tENmJWak01VUsxNlpsVDh2d2lTTENRQlhIN3BpWTJHdDgxN2ZjV2t2TTNmTVkyVGJvZlJ2M0ZONy9QQ040NHhlUDBtbjNjNjFPekN0NjNnYVRHeEZYR0o4dW4ycVhibzY4L3VrZmdnMWErY0NqbnVjWm5TN1lSejNPUDNSK3lwVHNCUU9OcmsvV3VaTCtiOSt3Vy9iNXpHMnczQU1EVkpDaFk5Zit0Qjk0WUNQMWx2UWR5YTFTbFhYdm81SmlHWFV1Z2swcWRBQVIxc0hJT1hCaDd2M3JZKzJVN05VTmFaMkdaZnErTGN3N3gvanF2Q2dVSzZDMkZyYVpLaDgxM2w5Q1F4N2hiNmVYcXB6eVc4RDlVWUdhWWRxMjFkdnpaeGVYLzR3UUVnUVhBZ2hoQkJDQ0NIRWYxQnh4NkkwcWRDUUZVZlcwS0ZHRzJ3dGJjaHZuNWRxeFN1ejQ5SmVoclFZZ0FZTmt6ZlBaTy9WZ3l3ZnZJQ1dsWnJxdEhIQTlTZ1BueXRZT1dRUmg5Mk9jLytaSjR2N3ovbWkvbFFyWHBuK1RYcXg3dVJHaXVjdHl1Qm1mYm5zZFEyTlJrT2RNalUvV1Q4b1BKaE9jM3FsZXo0ME9wVFloRGhxalcyYTV2bUNPZk94Y2RScUlDVzRmL1BKYmJyWDY4TEpXMmQ0K3NvUDN5QS9Ici8wNFVuZ1V4S1NFckF3elVveHh5S1V5bGVDVnBXYlVycEFTZkpZNS9xaWU4K0lyeDJmZDc1MjNoT1RFN24rNkFZajJ3NmxTRzRuTnB6WlNuREVhMDdmT2MrRmU1ZDFybVdnYjhEOVoxNTBuZDlYZXl5UFRTNFc5SjJWYWYxNXAxbkZSdFFzVmUyVDl4OGFGY3FxNDM4U0dSdEYxem9kZFFMZ0FHNEtkeW9XY2NaQTMwQjc3SWIzVFJiMG5VV2JxaTFTdGJmejBsNldIMW1EWTQ0OHFjNU4yenFiN0ZtdEdOM3VGd0R1K1Q0Z0lTbUJLc1VxYWNza0twTzQ2M3VmWDlzT1M3ZlB5dzZ2WnVQWmJRQU1YRDc4ay9lNFo4Sm1LaFp4MWptV003czl2L2VZd3VnL0o5Ti8yUytzSDdFQ1k4TXN1Q2s4cUZvOHBUL1BRMTR3Y2RNTVBQMGVNcXZIRk5wVmE2WFR4cldITjZoYnBoYWoyZzRGb01QczdsUW9WQjVQLzBjOEMvWm5mcCtaYVQ0NEdyVnVBdVVLbHRFNXB0Rm9tTDU5RHB2T2JpZUhwUTJIM0k2bmV6L1BndjFScXBRY25MTGpId21DSjZ1VS9MSjZERTErYUVEdmhqOFJteENIdVlrWjF4L2RRS2xTTWo2TmgzcVBYbml6NGZRV1N1VXJvWE44d3NicDJHZXpaOHJiZ0xaYW8rYklqUk0wS0ZjWDUwSmwwN3orak8xejZXVGRMdFh4YjJIZW40ZThJQ0ltTXQxclhuOTRneUo1bkQ3NmpRK25YQVV4TnpFaktEeVk1eUV2T0RSMUoyVS9lRENXa0pSQXpiRk5HTlp5SUQzcWQvbmt2WW92STBGd0lZUVFRZ2doaEJEL1NZT2I5NlZxc1lyWVdHVFhIaHZiWVFTMlZqblEwOU1ERGFqVWFyYU9XVStsSWhWMDZxclVLdjQ0dXBZaExmcGhhNVdERlVmWDByOUo3elNEZ1JrMXRzTUlJbUlpYU94Y0g0RGpIcWNwWUorUFlnNUZQbG5YOVpFN0w5NEU4RnUzaWVqcmYxN20wOFVIVnBEYjV1OEE5bjAvTCtJUzQxbHpZZ00yRnRia3MzT2tRTTc4Tkt2WWlNSzVuU2pxVURqTis1eXplekhlQVkrMXdmVE05alhqODc2dm1mZGJQdmRRcWRYMHFOZUYySVJZYmo2NWc4dkFlU3phdnh5SEhMbHhkdm83MEZlMVdFV2R1dHN1N2lHWGRjNU03Yzg3VFNvMCtPZzlhelFhdGwvYXc4cGpmNUl6dXgwYlJ2eEJoVUxsZ1pSQTlJenRjOUZvTkp5L2Q1bWMyZTJZdU9rM3loWW9SWVhDNVFtSmZNTU43NXRwcG1HNTVIbE5KNmo5enY3cmh6bHg4d3o3Sm0zVnJyNTFVN2lUMWNTY1V2bUthOHZkOXJsTFluSVNWVDRZcTNlV0hQeURkU2Mza3RYRW5EcGxhakxqcDBscGx0dCthUTlMRHZ4QnR6cWQwZzIydHEvZW1yQ1lDQlF2SHFPdnAwOWljaUozbnQ2alY0TnVBR3c1dHhQcnJOazVPL3N3T2RKWTJldW1jT2ZuRnYwcDZsQ1lKNEZQaVk2UG9XcXhpaHh3UFVMTzdQWjBxdGsyVlIxWGhUdkp5bVFhVjZpdlBSYWJFTWZJZGVQeERuaUNjNkZ5aEVTRXNHZmk1bFNybUVPanc1aTY1WGY4Z3YyWjEyY0c1UXFXVHZPK3Z0YWMzWXZRQUhON1RTY2s4ZzNOcG5WZ1dLdUIya0J4eHhwdFV0VlpjdkFQaXVRcGhQVjc3OWt0NTNmaTduMkxvOU4zOHlyc0ZkNEJQdVN5dGljcUxwb0JUWHVsK1RsOUd2U01KR1Z5cXMvS3R6THZBNWVQNE5FTDc0K08zL09RRjV5OWV6SGQ4eDVMTDJKdVlvYnJvNy9mLzBuS1pIb3RIcVROZHg0VkYwMUk1QnNPdVIzbm1NY3BuZnExUzlmZzUrYjlQdG9Ia1RFU0JCZENDQ0dFRUVJSThaOHhhdDFFOWw4L3JITnMycmJaSDYyejYvSSs3WC8vM25NcTNlcDA0ckRiY1pRcUpmMmI5T0tvKzBsaTRtTy9LRkRocW5BbktDeFkrN3BhOGNyYzgzM0FQZDhIWExoL2hSOEtsK2ZBOVNOcDFqVTFOdFVHUDkwVUhwVElXK3l6VnhGR3hVVXhaY3NzblNDa3UvZE5iQ3lzdWJMZ0ZHYkdwaCtwL2JlRXBBVDJYRDNBd0thOVArdjZuNUpaNDVOWjgrNm1jS2RNZ1pLWW01Z3haL2NpaWpvVXBtSVJaNTRFUG1WbWo4bFVLWnAyTUZlcFVyTHErSi9hY2M2cy9tU0UxM01Ga3piOWhpTGdDY05iRDZaLzQ1N2FsQmNBSVpGdlVDcVZoTVdFRXhZZFRyWGlsVkdwVkZoYldPT204TURHd2hvakF5T2k0cUpUdGYzd3VTTFZlODR2K0RsVHQvek95TFpES0o2M0tKVkcxaVVwT1ltNHhEaVVLaFVWZnFtbExadjBObGQ0OTBVRDBFT1BFVzErcGxlRGJpUXFrNWl5ZVNabjdseGd4N2kvY0ZPNE0yZjNZbjZzMVk2YUpmOWU4UjRlRThHRWpkTTVkL2NpczN0TzVjZGE3WFg2c3VQU1hsNitDZFE1bGl1N1BTNEhWeElTRlVxU01wbnJqMjdnNWYrSUxFWlp5R3Zyd01ZejI3UmxHenJYbzJ5QlVnU0ZCK1AvK29VMldPdXFjS2VBZlQ3c3N0bmlwdkRRenF1WC95TjhYdmxpWTJGTmVHd0U4L1lzb1hPdER0aFlXQU1wSzZpSHJSNkRnMDF1amt6YlJXUnNGSTBtdDZXZnkxQldEMTFLRGtzYkVwTVQyWGxwSHk2SFY1SEQwb2FEVTNkU01tK3hETTMxNTlwNzdSREhQVTV6ZU9wT0RQUU5HTHBxTkk2MkRuU3EwWllsQi83ZzEzWnByOUIvLzU0aDVkc0M4L1lzWWZ2WVB6RTNNYWY3d2dGWVcyU25WcWxxWk0rYWphSjVDcWZianFXWkJTWGUzdCszTnU5SHArOU9kNVBhWXg2bkdMNW1ISzZMem1KcmxTUE5NbnA2ZXRwdlZiZ3BQTFRmc3JqdGM0OWJQbmRZUDN3RmVxUk9qZkxPcVBVVGFWazU3Vy92aU04blFYQWhoQkJDQ0NHRUVQOFpON3c5YUZldEZhMnFOUHVzZWcrZks1aS9kNmsyOEdOamFjM3FvVXN4TmpMR09tdDIxdjZ5TE1NQjQvZU5YaitKbDZHdjBqMS8xY3VWcTE2dWFaNnJWN2EyTnNoYnRYZ2xtbFZxekxXSGJvUkdoMlhvMmxsTnpDbVJ0eGdUT283U0NURDV2MzRCcEd3U1oybG04Y2wyb3VLaVdYMWlBeXExaXE0WkRNeG1WR2FOVDJiTis3dmduLy9yRit5OHZJOXRZOVpqWldiSit1RXJlQk1abW01ZVo3Vkd6WjRKbXlucVVEaFQrL014TVFteExEbndCMytkMlVyZHNyVTRPM3RSbXVrMEhHeHlNNi9QRFBaY1BZaWJ3b05sZythanI1ZnliWUtocTBiVG9Gd2RablJQdlJMWEwvZzVtOC92ME9sTFRFSXMvWllOSlRZeGpoNzFPcE9Vbk1Ua3ptTlFxcFNNV2plUlRqWGJVcU5rVlczNWhmdVdZMk9abmQ0TmZ3S2djdEVmQ0kwT28rZWlRY1FteExKMzBoYWNjaGFnbUdNUkRya2RZOUNLRWF3Y3NvUXF4U3F5OGN4Vy9qaTZqbngyZWRrL2VSdWw4NWRNMWNjSGZsNnBndmVKeVltY3YzY1psVnFGdFVWMndtTWlDSStKU0hNTVRZeU1nWlJ2V21ReE5PTGt6Yk1BSEw5NW1xckZLNkZTcS9CNGZKc3BYY1lDY1ByT2VWd09yUUxBMHN5Uzl0VmJNZkhIMFFDOGpnaWgzYXlmNk5Qb0ozNXROd3g5UFgwc3pTelo5T3RxK3JrTXBlblVkblNxMlk3ZFYvYWpVcXNaMm5JQVBlcDEwWGxna1prdTNML0N1QTFUR2R5c0x6Y2UzK1RpL2FzRWhnVnhjTXAyL0Y0L0p6d21naHlXMW5nSFBOR3BwOUtvdWV0N1g3dVNXaEh3bUlITGh6T3Z6d3hLNXkvSnNOVmpTRWhPWU5XUUpZeGFQNUhLUlg5SStVWkRHbElDd3hYUTE5UC9KdWY5L2JSQUg3cmhmWk9DT2ZPbitlMk90TGdxUE9oV3QrUGIrM1luaTJFVzlsNDk5SkVhR2w1SGhHVG9zeTR5Um9MZ1FnZ2hoQkJDQ0NIK0UxNjhlY25MMEZlMHE5WlNKeENYRVo1K1h0aGEyZUNVc3dDQXptWnduOXZXK3k3Tk81SHFtRXF0b3ZHVXRoVE83Y1NxSVV0U25RK1BpYURpaURyVWVpOEhkSnVxTGRCb05OU2IwQ0xkd002SGFwZXVRYjJ5dFJud3dlcnQrdVhxc1AvNkVScFBTWjNlSVQyT3RnNnNIcm9VQzlPc0dhNlRFWmt4UHBrMTc0bkppZHoxdmMvUExmcXpZSjhMRGNyVnBYTFJId0RZY0hvelQxLzVmYlN0VGIrdXh0REFNRlBmaHgveis4NEZIUE00eGNvaGkyaFNvZUVueTc4ZmtIeng1aVdPT2ZKd3cvc21pY21KWEgyWStrRkRRbElpZVd4eWFWUGpxTlFxaHE4WmgwK2dMeVh6RnNQU0xDVS9kcXZLemJqNTVBNEEzZXIrcU0ySG5LaE1Zc3lmaytsV3R5T3RLdi85TUVDcFVsSzlSQldHdE95UHBXbktReGhqd3l4c0diMk9IK2Ywb3MrU243RzF5a0Y4VWp4ak80eWdhNTJPMnFEOWgyYjNuS2I5YjQxR3c4bGJaNW03WnpFRG0vYkd6ZnNtRVRFUlBBdnlvMXZkSDJsWHJhVTJkVXRhWStObzY2RGRuUEhlTTAvNk5PcU9wLzhqWWhKaXRTbGhScllad3NnMlExQ3FsS21DMTNiWmJEa3hZeC81N2ZOcWp3V0ZCK1A3NmhuNTdQTHl3TStMUDQ2dXcwRGZnT0d0QjlPZ1hKMS9MQUFPY1ArWko3bHRjbkh4d1ZXMlh0aUZXcU5tLytSdDJGaFljK1JHeXVkdTBJcVI2ZFovOTk1ZnVHOFpFYkdSakZ3N25pRXJmeVdidVJVSHArekF3aXdySG85dmFYT29wOFZONGFIOS9XTmxadm5OemZ2SGZMZ2EvbU5laFFYeFBPU0Y5bjNpNW4yVGVtVnJVYjljN1hUcmVEeStUUTVMR3dybEtwaHVHZkY1SkFndWhCQkNDQ0dFRU9JL0lTWStodDROZjZKQzRYS01XamVSZzY1SFAxbW5XY1ZHckJpOEVMdHNkb3hzazM0dzUwdWxGZVRhYy9VZ2ZzSFBXVGxrU1pybnJ6MTBBM1FEOFpEeTFmc0xjNDk5ZFo4YWxLdkR3OVh1aE1WRVFEcXBBTjVuYkpSRkcvRE1iSmt4UHBrMTcrL3lnWmN2V0lZaEswZlJ1MkYzYmZudFl6ZGsrSjR5cXo5S2xmS2pkZHdVSHRRdFU0c0c1ZXFtVy9iOThidmg3VUVCKy93MG45NlJpb1dkR2RLaVAzbHRIUm5VckE5WlRjMVQxVDNoY1lic0Z0bTByeWRzbkk3SDQ5dVlaREZKbFNjOHJYemdkNTdlSXpFNWlhb2ZsRFUwTUdUQ2U1c3hKaVluY3NuekdzZmNUL0VxUEFpVExNWUVoUWVUUFdzMlhvUzh4TXYvRWFYeWxVaDN0WEZDVWdMSFBFNng5dVJHakF5TVdESmdMaVh6RmVmUG42dndXN2VKUk1SR3N1endhdWJ2WGNwUGRYK2taOE51Mkg2UUc5cFY0Y0hnNW4zcFVyc0RUNE9lY2NqdEdGV0xWV0wvOWNQbzYrbXo3SEQ2ZWZBSE5ldEQ0ZHhPSkt1VXhDZkZzKy9hSWJ5ZUszQjk1TTZqRjk3a3NMU2hrWE05Sm5VZVRXUnNGSCtkMmNyaUF5dFlmR0FGOXRuc0tKRzNHRTY1OG1PZnpZNG1GUnJnYU91UTdyVSt4L0RXZ3huZWVqQlh2VndaL01kSU5veFlxUTI0dWlrOGFGNnhNZlA3ekV4VmIvbVJOWnkvZDBtYkQzeG95NEgwYjlJTFY0VTdxNDZ0Wi8zd0ZlUzN6NHVuLzBPaTRxTFREUlEvRFhwR1NPUWJiWXFaYjNIZWo3aWY0S3BuNmdkQUdqVDRCdm1SemR5S2NSdW1wanBmeEtFUWZSdjEwTDUyVTNobzMvL0pLaVczZk81U3JYaGw3ank5bjJiZklXVTErN3NIRFNKelNCQmNDQ0dFRUVJSUljUi9RbkhIb2t6ck9oNkF6clhiMDd4aW96VEx1U3JjMlhwaE4xbE56T240ZHJPN3REYTkreWNrSmlmaWNtZ1ZUU28wcEdpZVFxdy90Wmt1dFR0Z2JtS21MWFBKOHhxT09mSlFNR2YrVEw5K1hHSThwMjZkL2F3Nk9heHNkTktwL0pPK1pId3lhOTdkRk82VXpsOENLM05MbWxkc3pNbWJaeGlkVHM3a2o4bU0vbHoydkVhUFJRTS9lYTFud2Y0Y2Nrdi93WWlIeXlYVWFoVTdMdTBsNEUwZ2ljbEo5S2pYbVpMNWl2UGl6VXNtZFI2ZGJ0MDIxVm9BS1htdVBaN2M1cERiTVJiMis1MWhxOGFrQ254ZWYrUk94U0lWZE5KTHZOc29zT1I3Z1hGSVNhbmk2ZitRKzc2ZTNQRzl6MlhQYXlRa0pWSzFlQ1htOUpwT2t3b051ZlAwSHNzT3IyYk5pUTJzT2JHQmJPWldsTXBmZ2lKNUNwRXJ1ejN0cXJYaTF0TzduTDF6Z1JNM3oyQ1h6WmFmbS9lalhiVlc2T25wNGZWY1FWNWJSeG82MThQR3dwcStqWHR5NFBvUi9qaTZsblduTnRLK2Vtc0dOK3VMbzYzRGU2dDQvMDZKVXpCbmZteXRjdUNtOEtCa3Z1SThDL0lqTWk2S3B1K3R1TC9wY3djdi8wZE02emFlUzU3WDZPOHlsQ1JsTXBabUZqZzdsYVZGcFNiTTYvMGJoOXlPWTJoZ3FNMG4zOWk1UHNFUnJ6bC83ekp1Q2cvdVAvUGswb09yMUMxYlM1czJKclBjOGIzUGtGVy9zbnp3UWlvV2NRWlNWazdmOEw3SjZQYS82SHl1dEhXZTN0T1ozM0lGUzNQenlSM1dIUDhMbDRIeitLRnd5b2FycmdvUEFQWmVQWmhtM212ZllIK2RmT0RmMnJ3REJJVUZvM3k3ZWVXSDJsZHZEWkRtK1E4MzJMejJ5STBxeFNwaW9HL0FmZC83R09vYlVLRlFPWXplUG9RS0NBMWs4N2tkak9zNEVvTzNxOXVQaGdacVAvY2ljMGdRWEFnaGhCQkNDQ0hFZjA2bEloVlNIYnZxNVlyTDRWWDRCUG95b3ZWZ2VqYm9pbW1Xejgvei9UV1dIMW5MbTZoUVJyVWR3c1BuQ243ZnRZRGJUKyt5OHVmRlFFcUE2b3JuZFcydTZ6TjNMakJuOTZLdnVtYmJxaTBZMW1vUUFLNlBiakJ5M1FUeTJqcG1xRzdBbTVmOFZQZkhmeTBJL3Juajg2R3ZtZmVVOUFjcHE1WXJGcW5BbnFzSDJYbHBMM1AzcEU3SmtoYVhRZk9wL2NIcS9TL3RUNEdjK2ZseitJcDByM1hGeTVXTlo3ZXh1UDlzck5KWnBXOWthTVNPaTN0d09iUUtRd01ETEV5emNuWGhhUUxldktURnROUzUzZU9UNGpFeU1NVFF3RWpuZU1QeWRhbGVvakpyZjFsT1JFd0VlbnA2VkM3NjkzMGxLWk81L2ZRZW85b00wYW4zTHYzSys0SHhoZnVXOGNleGRXZzBHcXpNVTlKalRPMHlqb2JsNjJsWEhrTktLbzV0WTlieklpU0FrN2ZQY2NYek9uZDk3M1BWeTVXaExRYWcxcWdadlg0eTFVdFVadW1BdWRRclcxdG54ZkNqRjk1MHI5OVp1Mkdsa1lFaG5XcTJwVjIxbHV5OWVwQkZCMVpRT245SnV0VHVnS3ZDSGJ0c3RoU3d6NmZ0ZDVWaUZiWDV3Q2QzSG9QUEsxLzhYNzlnZFB0ZmdKU0hTZlVudG1SazJ5RlltbHJ3UTZIeUxCczBueEo1aStsOHRxTGlvdGh5ZmdlL3Y1ZStBOEErbXgxZGFuZWdTKzBPUUVycUdIMDkvVXhOajNMRCt5WURsdi9DN3oybVVxMTRaZnhmdnlDTG9SR1JjVkdFeDBTa3VRbzVVWm1ra3c4Y3dOUC9JWDJXRG1GeWx6RTZhWGZjRkI0NDVzaWozV1BnUTdkOTdtclQ3M3lMOHc3UXYwbXZOTWR0OWZFL1dUOTh4VWR6aHIvdmlxY3JRMXIyQjhBeFJ4NDYxR2pEcnN2N09UUDdFTWFHV1ZoM2NpTWw4aGFsYjZNZWpOMHdoVkw1U25EMjl5TlltZjh6MzdENXI1SWd1QkJDQ0NHRUVFS0kvN3lWeDliamNtZ1Z2N1FheE1hUnE5TmNBZmxQdSt4NWpUK09ybVY4eDVFVXlWTUlnTjROZjJMRDZTMXN1N2liYm5VNmNlK1pKMitpUXFsYnBpYVFza0Zuei9wZDAyMXozYW1OV0psYjBhbEcraXNLMzEvVjZhYndvRWllUXB5ZWRmQ1QvWTJLajZic2tHci8yc1p0WHpJK241TFJlWCtYRDN4dzgzNUFTdkRNeE1nRTUwTGxXTlR2ZCtLUzRobTJhZ3hqMmcrbm1FTmhwbStmUy9tQ1pXajkzc2FYRlFzN1oxcC9ISFBrMGViaVRzdlp1eGZKK1habDdNZTRLdHhaTzh5Rm94Nm5pSXlOd3Rnd0MwNDVDL0JvalFjSHJoL2hoOExsY2JSMUlGR1pSSm1mcTdCMHdEeWEvcEE2djdoR28wRlBUNC94RzZkVHdyRW9BYUd2K0hWdVNxN25aR1V5Q1VrSmJEbS9rd1B2cFg1NS9OSUhLM05MbWs1dEQwQzdhaTFwNUZ3UGh4eTVLZUpRbUQrT3JpTlptY3padXhjNWUvZmlSKy9EMWlvSDkvOXdKU0Ewa0R6V3VZaUlqV1RIMkQrMVFlUEhMMzIwWlZVYU5iOXRtMFBYT3AxU2Jmb0lVTjZwTEJ0Ry9LSGRjTkZONGNIcmlCQ0s5RTlaNFp5a1RHYjU0QVY0dlpjUFBDRDBGY0VSSWRvMlhBNnR3c0kwS3ozcWRRSEEzTVNNMTVGdm1MMWdnTTYxRXBNVFNWSW1zK1RBQ3BZZlhwT3FMM3A2c0cvUzFsUXJpNy9Xd3hmZWRGdlFEME1EUTJic21NZlFWYVBSMDlOajI1ajFQSDdwZzRHK0FTZlMyT1ExSkRLVXhPUWtiWUQ4anU5OWVpNGFpSjJWTFErZksrZzZ2eTh4Q2JFY25MS2RISlkyZE83YW5vYmw2NmJaaHlsYlpsR3RlR1dBYjNMZWZWNzVzdlg4THNaMkdNRmQzL3RFeDhmUTJMaytTY29rTHR5L3d2N3JSK2hZbzQyMmZxSXlpZFhIL3FSMjZScVVLMWhhZS95Qm54ZkJFYS9KbWQyZWtlc21jT0xtR1JvNzEyTk1oMTlZZjNJVFNjb2tOcDNkemkrdEJ4R1hHSWV0cFExTERxNWd3YjZsdEtqVWxPR3RCMlg0b2FUNE9BbUNDeUdFRUVJSUlZVDRyaWxWU2xyUDdFSlNjbEs2WllMQ2d3RTQ2SG8wM1J6Tkt3WXZwS2hENFgra2owSGh3WXhZTzU2YUphc3hvTW5mRzFXT2JUK2NjM2N2Y3VyV09iclY2Y1NaTytjeE5zcEN0Uklwd1NObnA3STRPNVVGVXRJSjdMaTRoNzZOZTZDdnAwK3lTc25jUFV0Uzh0MDI2SXAzd0JQdVBudkFqelhicGRzUFY0VUhGUXFWSXpFNThaTjlkbE40b05Gb3FGenNuODliK3lYams1bnpIaG9kamxLbDBxYU1VQVE4b1poallZcmtLVVNSUElVNGNmTU1KbGxNNk51b094bzB2QW9MWXNaUEU2bGJwcGEySGFWS1NmUHBIZitWOStFTjc1c1plamd4cmtQS3hvZFR0LzZ1czdyWHpkdURNUnVtNExyNEhKQ3lhamN4T1luQ2Vad0lpdzdYbGpNM05jZllNSXQydGEyYndwMzZaZXRnb0tkUDI2b3RQbm45OTlVb1daWGlqa1VwVTZBVUZ4OWM1ZHpkaTNTcjJ3a0R2WSt2dGoxejl3TEZISW9BNEdDVEc0QUYrMXpZZm5IUFIrdTlTNm1SbHJ5MmpseWVuN0k1NUxXSGJrenRtcklxK1ZtUUh6MFdEYVJLc1VvY3VIWVkrMngyNUxmUFMxNWJCeFF2dklsUGl1ZlNnNnRzUHJlREhlTTI2S3pjTHB6YmlaK2I5OVcramsyTVk4N3V4YlNvMUlRYUphcWs2c1B1S3dkSVRFN005QUE0Z0lHZVBqM3JkeVd2clFONTdSeklhK2VJUTQ0OEdCdG1ZZk81SGRobnM4WGo3V2FtNzNzUytKUWllUXBwVjJjZnZYR1N4T1FrREF3TUNJMEtwMXpCMGxRdlVRVjlQWDNtOWY2TlJ5KzhXWFg4VHdZMjdZMituajVoMGVIc3YzNkVmbzE3TUxQN1pHMjdaUXFVK3VibWZmN2VwVVRIeFdCbWJNcnNYWXVvV01TWnhzNzFxVm15R21VS2xHTFo0ZFcwcmRyaTd6bldhTmh3WmdzUG55dFlNOHhGMitZUjk1T1VLMWlheE9SRWpBd01PVEZqSHdYczgzSEo4eG9lajIraFVxc1owbklBdlJ2OGhKNmVIcE02ajJGWXE0RnNPYitMYy9jdWtTMXJ0clM2S3I2QUJNR0ZFRUlJSVlRUVFuelhZaFBpYUYyNVdicm5rNVJKTE55L25PWVZHMU8yUUtsMHl4WDRCM0p3QXdSSHZLYkhvb0VZR2hpeXVQOXNuYS92bTJReFlldVk5ZVMyemdta3BEK3BWcnh5cXZRWXowTmUwSGZwVUpLVVNiU28xSVJjMWptNS8rd0I4VW54MmhRZWZ4eGR4K0VieDFHcjFkcXYrNzh2S2o2YWg4OFZlUG8vWk1lbHZSbnFlK0hjVHRyVUFoOVNCRHpHM01UOG95dVdNK0pMeHljeU5pclQ1djJZeHlueTIrY2xMaUVPbjBCZmRsN2F5eSt0QjJuTGJEaXpoWmFWbW1DU3hZVExudGRRcTlYODhIYmw5K09YUHNRbXhsSFFQdisvOGo0TWlRckZOOGlQZ1UxN2Y3VGNPeTlDQW5nWitrb25hUDdYNmEwMGRxNnYzU2pRN1cxKzV3WVRkVmVXNzV1MGhRcUZVbFpJdjQ0SXdTLzRPVldLVmFTb1EyRnRvTjQzeUkrSm0zNWpkczlwRk15Wm41ZWhyL2hsOVZpR3RoeVE3b3I5ZDNtM2YrK1JldFBCRDUyNGRVYTd1ZUk3a3p1UFpYekhrYW5LM254eWh3SExoNVBMT2lmeGlmRWNucmFMckdtc3RuK1g4a1VSOEppWG9hOW9WYmtaT1N4dHVIai9DazY1Q21CcmFZUHIyN1FvQUZXTFZTUkptY3p2T3hleTc5cGhsZzZjcTdNYU9LVk1KWjFOUUVmL09RbHJpK3pNN2prMTFjYXlHbzJHcFlkVzBhMU94MC9lLzVjbzZsQ1lLVjNHNmh4VHFWWGFmT0NqMmc2bGU3M09xZXAxbnRkYit5ME1nRkZ0aHpLNTg1ZzBONmQ4SHZLQ0hvc0dVRHAvS2ZvMjZrRVdRMzFXbjlqQTJoTi9rYy9PTWMwVjR0L0t2Tjk4Y29mVHQ4OXpaTm91b3VOamVQaGN3YkJXZitmZzc5MmdHeXVPcmlVNElnUnpFek5laEFSUU9uOUoybGR2elY5bnRoSVFHb2lEVFc0U2t4UFpkL1VRbzlvTnBYUytraVFrSmVLUUl3OUxENjJrWTQyMkxCczBud2FUV3RPblVYZWRNVHh4OHd5Rjh6Z3hwRVgvVDQ2RHlEZ0pnZ3NoaEJCQ0NDR0UrSzVabVZzeTRDTUJRVGZ2bEFEZmtKWURLT0ZZOU4vcUZwQ3ljV0gzaGYxUnE5WHNHcjh4elZXZjc0TElUd0tmOHZpbFQ2ck44UzdjdjhLSXRlTndkaXFMeThCNTJvQ2FxOElEY3hNelN1Y3ZBY0NDdmpONUhSbkN4RTIvWVd5VUpWV3FEQS92VzZnMWFrN00yRWRXMDZ5ZjdIdnZ4WU4xZ25vNmJUMitUY2M1UFZnK2VNRlhCY0cvWm53eWM5N2RGQjRZR1JwUmFXUks0SzVCdVRwMHEvc2pBTnN1N3VidTAvc3M2RE5MVzdaVS9oSll2QjNEYlJkMzQrNTlpeE16OXYwcjcwTTNoVHNBbFl0bUxFM05kWVU3RnFaWnRSc1VYbnZveHFuYjUzQjJLcXROYytMNnlKMmY2djdJaEU2LzZ0UTFNLzc3WVl5cndqMVZQdkFIZmw3MFhEeUlrbm1MWTVmTkZnQUxVM09DSTRMNVpmVVlqa3piVFg3N3ZHbmVRMFpXc3Z1ODhpVWs4azJxc2luOTBuMVFkTnZuTGlQV1RxQlR6YlowcmRPUmxyLzl5T0lEeTVuZlp5YjZiemNqL05EdUt3ZW9Wcnl5OW4zM2ZqN3dtMDl1TStuSGxJMURIVzBkY0hZcXk5WUx1eGpYY1NTTm5ldW4yMmVWV3NXTUhmTTRjdU1FVzBldlR4VUFoNVROSjRQQ2cybGVxWW5POFp0UDduREY2em9qUDhpdi9ybVNsTWs4ZWVtRHAvOURQUDBmY2YrWkovYlo3UmpWZGlqaE1SRlVMWjc2YzUyb1RPTE8wM3M2NlpmZXBldDVFeFhLblR5clUrY0FBQ0FBU1VSQlZLZjN1ZjMwTGswcU5DUjdWaXQrbk51YlV2bEtzbnJvVXJJWXBnU1hCemJ0emRiek81bTVZejYxU2xmSDJEQ0x6alcraFhsWHFwUk0zanlUZHRWYVVUcC9TYzdkdlloYW85YkprZDZ5Y2xOYVZHNktrWUVoNjA1dXhPWFFLbTRzdVVEYnFpM1ljSG9MT3kvdFkzUzdZYXcvdFJsOWZYM2FWV3ZKd09VanNMWEtnVlBPL0xnY1drV2ZSdDJ4TkxYQUtXY0JsaDllVGUzUzFSbStaaHlEbXZaaC8vVWp4Q1hHMDZoOHZVK09oY2k0dEQvbFFnZ2hoQkJDQ0NIRWY0U2J3Z01yYzB1S3YvMXEvYi9sd3YwcmRQaTlPd2I2QnV5ZXVGbTc4VjVhRXBWSnpOaWVFdUJ1WGFVNWtKTCtaUHpHNmZSekdVcXZCdDM0YzhRZk9nRTFONFVIRlFzN2F6ZHZNell5WnYzd0ZSVEpVNGpSNnlkenpPT1V6alZjRmU0VWRTaE1jY2VpMnB6VDZmMVltVm53Tk9oWnVnR3JGVWZYNE94VWxwYVZtdjdQeHVkVE1qcnY3L0tCLzl5OFA3c25iT0xzN01Pc0g3NENJd05EVmg1Yno1VE5zNWpaZmJJMm1PdW04TkFHekpRcUpjYzlUdE9oUnV0TTY4K25YUFZ5MDZicHlJajNONmdNaVFwbHpKK1RhVmV0Rlo3K0Q1bThaU2JSOFRIYzliMVA5UkpWTURjeDAvbDVmL1dxcThLREVvNUZ0ZS9CczNjdjBubGViK3FYcmMxZkkxZVMxY1FjQUVzelM1WU5Xa0JjWWp3RFZ3d25JU2xCcHoreENYRTg4SHVZb1dDb204S0RyQ2JtbE14WFBOMHlFYkdSek5neGovYXp1OU9oUm10bTlValplSEJJOC83c3ZYcUl2a3VIRUJMNUpsVzkwT2d3ZGwvZVQ4OEdmd2Q5MzZXWjhmSi9SSFI4REZXS1ZTSWhLWUZwMjJiajlWeUJvWUVoKzY4ZDV2VjcrY0hmNXgzd2hKOFc5R2ZmMVVPc0g3NUNtMTduUTdzdTc2ZThVeGtLZnJEcS82RHJVVndPcldMcG9aV2ZISnYwckR1MWlSS0RLdEo4ZWtkV0hGMUhlRXdFelNzMlpteUhFYmdwUExDMXNxRlFyb0twNnIxTGlmUHV2YjM1L0E0Ry96R1NHbU1hOGNQdzJvejdheW8rZ2I3RUo4WFRjWFpQaXVZcHhPcGhmd2ZBQVd3c3JPblh1Q2ZQUTE2dzhjeFduZmEvbFhuZmZlVUFBVzllTXFIVEtBRGNIOSttU0o1Q1pETzMwcFl4TkRERXlNQ1FoS1FFTnAzYlR0ZTZuZDQrY0N4Si84WTk2Vks3QTRGaFFhdzZ0cDVmMnc3bHhNMHpQSHl1WUVxWHNiaDUzNlNZUXhFc1RTMEFtTkoxSEN0K1hzUzV1NWM0N25FYVMzTkxtbFJvd0FNL3J6UnpsNHN2Snl2QmhSQkNDQ0dFRUVMOHB6d1BlY0hUVjgrd01MVWdMakdPYlJkMjA3QjgzVFMvMHY5UENJbDh3Mi9iNTNMVS9TU1ZpLzdBOGtFTHRLdGtBZUlTNCtrOHJ6ZFdacFpreTVvU2VISDN2c1hyeUJCV0RGNm9YWDNiZFg1ZndtTWkyRDFoSXhVS2xTYzJJUTQzaFR2bXB1YjRCZmx6L2VFTmZ1K3BtMVlncTRrNWY0NzRnOWEvZGVia3JiTTByOWhZZTg1VjRVRlFlREJ0Wm5iNTVEM0VKY2FubXcvYzAvOGhseDVjNDhDVTdmL1Q4Zm5RbDg3N0xaOTdxTlJxR3BTcmc3bUpHU3ExaXROM3p1TnljQ1hQZ3YxWk1tQ09OdkN1MFdqdzlIK0lsYmtsZTY0ZTVQcWpHOFFseHRHK2V1b2dlR2E5RHcrNkhrV2owWkF0cXhYK3IxOXc0UHBoZWpmcy90RTYwZkV4M1BOOWdMNitQdWZ2WFdKVW02R0VSb2ZSZS9GZ0N1VE16OEorczZoZW9qSVROazdueUkwVEpDbVRlZURuUlVqa0d6UWFEVXExa3NUa0pOcFdiVUd1dDZsbzN1VURUMVFtTVdmWElqYWYyOEhvOXIvdzg5dk5STi9uN0ZTV29TMEg0SEpvRmJOMkxtQldqeW5hY3g1UGJxTlNxeGl4Wmp3ajFvei82SDJvTldycWxxbWxmZER6VG1CWUVQZDhIM0Q0eG5ITzNiMUlIcHZjYkJpeFVpZjl5dWoydjJCc2xJV2xoMVpSN2RjR05LdlltSWJsNjFJcVh3bnkyVGt5YStjQ2l1UXBST244SmZGNTVjdjlaNTVFeEVaU3ZYZ1Y5bDQ5U0E1TEcxd1Y3cmdjV29XMVJUYU9UdC9OazVkUEdicHFOTTJtZGVDWFZvUG9VcWNqUmdhRzNQYTV5L1pMZTloLzdRZ1Zpemh6N0xlOTVMTkwyZXh3Ly9YREpLdVVXSnBhWUdoZ3lMV0hidXk1ZXBBdG85ZW11dC9wM1Nid1BDU0FwUWRYa3Q4dUwyMCtNKzk2eXRpWFllMHdGOG83bFNYNzIzelR3OWVNNDREclVZTENnMGxJU3RSdVZ2cSs4SmdJOVBYMDZiYWdIMk03ak9EODNVdllXTm93ck5VZ2ZpaGNIcWVjQmJqa2VZMytMc09vVjdZMkMvck8wZ21BdjlPL1NTODJuOXZCaWlOcjZWaWpyVGEvK0xjeTcxM3JkS1JlMlZyWVd1VjQyK1lyUWlMZnNQWENMb3lOakxYdHhDYkVjdmpHQ2VJUzR4blV0SS8yK0tUT1kwaFdLZWswcHdkRkhBcFR2M3hkNm81cnh2dytNOGxtbnZJWmpZbVB3Y3YvRWVZbTVwaG1NZUgrTTA4bWI1NUp0N3FkY015Umh5WVZHbkRtem5rTURENmVGMTE4SGdtQ0N5R0VFRUlJSVlUNFR6bHk0eVFMOXYyOWNabFRyZ0tNYWp2c1g3dis2RDhuNGU1OW0rbmRKdEN6ZnRkVVFjK1krQmdTa2hLSWlJbkU1NVV2NWlabU9CY3FTLy9HUFhFdVZFNWJibnJYOFJSMUtLSk5TZkE4NUFWOVhZWnF6N2VvMUlTT05kcWt1cjZEVFc0T1R0MmgzVXdPL3M0SDNyVk94MVNyVDlOeXpQMVV1dm5BVnh4WlMrc3F6U2xmc015bkJ5TU5tVFUrSC9yU2VYZFR1Rk9tUUVudE9PKzdkcGp4ZjAyalplV21yQisrUWhzRUJ0RFQwNk9SYzMwZStIbXg0c2dhYkN4dFdEMTBxYzRxMHEvdHo0ZW1idjJkcUxobzdldTZaV295dlBYZ2o5WjU0T2ZGVHd0VDhnMlhMVkNLdHRWYTBPNzNuN0RQWnNlYVlTN282K25Udm5wcktoWng1cURyTVJRQmo3bjk5QjVLbFJLMVdvMUtyU0puZG5zR04wdlo2UEg5Zk9BTDk3cHcrTVp4dG94ZVMvVTBObng4WjBpTEFSenpPRVZnV0JBcXRVb2IwSFJUZUpEUHpwR0ZmWC8vNUwzM1hEeFFKeTkwZEh3TWRjYzM1MDFVS01aR1dhaGVvaXJMQnMybmtYUDlORk5mREdzMWlNWVZHckR5MkhwTzNqckxJYmRqbENsUWl1V0RGbkRWNnpvN3h2N0Z4clBiV0h2aUw0eU5qSm5RYVJUV0Z0bHhWWGp3UTJGblZoNWJ6NENtdmVoZXJ3dEdCb1lVenUzRVJ0TlZqTjB3bFQxWEQ5S3FTak42THhuTW5hZjNLZTlVaHRYRGxxWktjYkhzOEdyOGdwOERvSytuVCtFOFRxd2V0alROc1RNME1NUmw0RHlhVCt0QVNGVG9KOGNuTGU5eXVMK3Z2Rk1aU3I1Tmg1TVJwZk9YWU9PbzFUckhmQUo5NmIxNE1QMmI5R0o4eDVIcFBzeXhNTTNLa0JiOU9YUG5Bdkh2ZlF2Z1c1ajNiV1BXWTJHYWxaelo3YlZsTzlkcWorTEZZNVllMUYxOWIyUm9SREdISXV3WXUwRWJ5SDhuSlBJTmdhRkJISnl5SFZ0TEcvWk4ycXJOa2QrcWNsUE8zN3RFOCtsLzUzdTNNcmVrZGVYbTJ2UTZ1YXh6c24xczJwdDNpaStucDlGb05QL3JUZ2doaEJEaWYrZVNueHRUemk3a3IzYUxjTEpPLzJ2R1FnZ2h4UGZpVFZRb29WRmhxRFJxekxLWWt0Zk9JZDJjd1A4RTc0QW5tQnFia05mV01WUGJWYXFVMm1Db3VZbVp6cXJGVHdtSmZNTnhqOU8wcmQ1Uyt6WDlqN25pZFIwalF5T3FmSkIzT2ttWnpLcGo2K2xVczYxT2NQaHovRlBqODZYejd1bi9FQU45QTRxL3pkT3RWQ2w1R2ZwS3U1TDMzKzdQaDU0RVBrV3BVcUlCYksxeWFEZXovSmpZaERoQ28wTXh6V0txWGZIcUUraExYanZITkZmdmZrcEk1QnV1ZXJuU3lMaytLbzJLMlBqWURNMS9jTVJyN0t4c2RRS21qMTU0QTJqSE96MUtsUkkzaFFjbDhoYlRDVUx1dlhhSTNOWTVjWFlxaTBrV2t3emZRMXhpUEI1UGJsTXFYM0ZzTEt5SmpJM0N5dHdTalVaRGtqSUpJME1qN2Z6YzhybURYVFk3Y21XM3g5QWc5ZnJTNlBnWUlDWGdlOFhyT25aV3R0b2c2SWMwR2cxSnFtU1VTaVhHUmxuU2JPOURzUWx4Mm9jeTM1S0hMN3d6bE05ZXFWSmlvRy93VGM1N1pnbU5EdnRvZSs4Mkl0WFQwMHUxb2wzOE15UUlMb1FRUXZ6SFNSQmNDQ0dFRUVJSUljVDNURGJHRkVJSUlZUVFRZ2doaEJCQ0NQSGRraUM0RUVJSUlZUVFRZ2doaEJCQ2lPK1dCTUdGRUVJSUlZUVFRZ2doaEJCQ2ZMY2tDQzZFRUVJSUlZUVFRZ2doaEJEaXV5VkJjQ0dFRUVJSUlZUVFRZ2doaEJEZkxRbUNDeUdFRUVJSUlZUVFtU0JKbVl4YW8vNWZkME1JSVlRUUg1QWd1QkJDQ0NHRUVFSUk4WlUwR2cwajFvNmp4NktCbjEzWEwvZzU2MDV0K3F3NkNVa0pCSVFHY3YrWkp6RUpzWjlWZCtLbTMrZ3d1L3RuMVJGQ0NDSCtQelA4WDNkQUNDR0VFRUlJSVlUNE54MitjWnpSNnlmcEhPdGN1d1BUdW82bndjUld4Q1hHcDF1M2R1bnF6Tzh6TTlYeFdUc1hjTnpqTktQYkRlTzR4K21QWHI5TXdWSTQyT1RXdmw1M2FpUGJMdXpHUC9nNU03cFA0dVdiUU5hZDJrUjhZanl4aVhIRUo4WVRseGhQYkVJY0ViRVJoRWFGRTUvMGR4OVB6TmhIY2NlaUhISTd4cHVvMERTdjJhSlNFK3l6MlFGdzhmNFZtdjdRNktOOUZFSUlJYjRuRWdRWFFnZ2hoQkJDQ1BHZmN1M2hEZXFXcWNXb3RrTUI2REM3T3hVS2xjZlQveEhQZ3YyWjMyY21WdWFXcWVxTldqZUJjZ1hMNkJ6VGFEUk0zejZIVFdlM2s4UFNoa051eDlPOTdyTmdmNVFxSlFlbjdOQUpncy80YVJJUk1aRnN2YkFMQzdPc05IS3V6OFBuQ3N5TXpUQXpOaVZiMW13OER3a2dOQ3FNZmsxNlltVm1TYmFzVmxobnpZNjFSWFlLNVhaQ3BWYXg4dGg2NGhNVFVsMVhUdzg2Vkc4RGdQL3JGd1NHQlZHOVJPVXZHanNoaEJEaS95TUpnZ3NoaEJCQ0NDR0UrRTl4VTdqemM0ditGSFVvekpQQXAwVEh4MUMxV0VVT3VCNGhaM1o3T3RWc202cU9xOEtkWkdVeWpTdlUxeDZMVFloajVMcnhlQWM4d2JsUU9VSWlRdGd6Y1RQWnpLMTA2b1pHaHpGMXkrLzRCZnN6cjg4TXloVXNyWFBlUU4rQXBRUG5rY3ZhbnY2TmUyRnRrWjI5RTdmb2xHazdxeXZGSElvd3RNV0FkTy9yMU13RGFSNVBVaVp6NGY1bEFEd2Uzd0lnSWphU1U3ZlBhY3ZZWjdOTDFTOGhoQkRpZXlGQmNDR0VFRUlJSVlRUS94bEI0Y0g0djM1QjFXSVZnWlRnZGdIN2ZOaGxzOFZONFVHVnQ4ZTkvQi9oODhvWEd3dHJ3bU1qbUxkbkNaMXJkY0RHd2hxQVJ5KzhHYlo2REE0MnVUa3liUmVSc1ZFMG10eVdmaTVEV1QxMEtUa3NiVWhNVG1UbnBYMjRIRjVGRGtzYkRrN2RTY204eFhUNms1aWNpTEdSTVVZR2hrenVQRGJOUHNjbHh2UEE3eUh0cXJYNm9udSsvZlF1QTVjUDF6azJhdDFFbmRjajJ2d3NRWEFoaEJEZkxRbUNDeUdFRUVJSUlZVDR6M0I5NUU0V1F5Tk8zandMd1BHYnA2bGF2QklxdFFxUHg3ZVowaVVsRUgzNnpubGNEcTBDd05MTWt2YlZXekh4eDlFQXZJNElvZDJzbitqVDZDZCtiVGNNZlQxOUxNMHMyZlRyYXZxNURLWHAxSFowcXRtTzNWZjJvMUtyR2RweUFEM3FkY0hRUVBlZjRGc3Y3R0xaNGRVc0d6U2ZLa1VyYW85RnhVWHJsSHNWRm9SU3BjUTc0QWtyajYzWE9aZkQwaWJObGV2dnExU2tBdDVyYjZIUmFLZzJ1aUhkNnY3STBCYjlBZkFKOUtYNTlJN1VLbG50UzRaVENDR0UrSDlCZ3VEL0VyVkdqVWFqd1VEZjRLdmEwV2cwNk9ucFpVcWZWR29WZW5wNjZPdnBmeFB0Zk1zeWM5d3pJbG1seE1oQVBwNGZvOWFvdit2M1hHWlRxVlZmL2Zzbk04VWx4bU5tYlBwVmJYelB2MWVGRUVJSThjOXhVM2pnYU91QTEzTUZBUGVlZWRLblVYYzgvUjhSa3hCTGxXS1ZBQmpaWmdnajJ3eEJxVkttQ2w3YlpiUGx4SXg5NUxmUHF6MFdGQjZNNzZ0bjVMUEx5d00vTC80NHVnNERmUU9HdHg1TWczSjFVclVCa05mV2dmakVlTHJONzhmTTdwTnBYYVU1YTA3OGhWcXQwaWtYRmgyQmtZR2hOcVhKK3hwWGFNRE9TM3Q1RlI2YzdqMFh6Rm1BMWxXYThjRFBpN0RvY09xWHJZMnhrWEhLZUhoN1lHR2FsYkt5Q2x3SUljUjNUUDZWL29GSm0yY3diKzhTN2VzYjNqZXBNYVlSL3E5ZlpLaCtRbElDeXcrdkpqRTVVZWQ0MjVsZDZiRm9ZSWI3b2RhbzJYdnRFRW5LWk8weGo4ZTNxVGVoQldIUjRhbktienE3SFo5QTMzVGJlMy9uY0VoWlNlRFV0eXg3cnFTZE0rNmZhTWN2K0RuclRtMzZyT3NsSkNVUUVCckkvV2VleENURTZweUxTNHluK2ZTTzdMdDJLRlc5dU1SNG1rNXR6NjRyK3pOOHJTbGJaakZqeDd4VXg5VWFOVU5XL2Nxa3pUTStxKzhCb1lHRXgwUm9YMSs0ZjVtMnM3cnF6S2x2a0o5T25kaUVPQnBPYXMydXkvdlNiZGZubFMvRkIxYmtscytkeityUGwxcHhkQzE5WFlaK2RUdnhTZkgwWHphTU5TYzJwRnNtU1puTTBGV2pVNjF1K2RDRisxZW9NYm9SY1lueEh5MlhGbzFHdy9sN2x3Z0lEZFFldS8vTWs4N3plaE1WRjVXcWZFUnNKTC92WElCM3dKUFB2dGJYMm52dEVEMFdEZFRKMWZpNW91S2lhRDJqTXpzLzhwNzZOL3NETUg3amRINVpQU2JENWIvMzM2dENDQ0dFK0hlNUtqem8xN2duTGdQbjhVdnJRV2cwR3FvV3E0U2J3aDE5UFgyV0hWN05yK3NuYVgvRy9UVk4rOTlQQXA4Q0tZdFc0cFBpMlhmdEVETjJ6S1BwMVBaVUdWV2ZoZnVYVXpwL0NYYU8vNHMxdzF5b1dNU1p4UWRXVUd0c1V5cVByRWZ2SlQ4emErZDgxcDNjeUl1UUFHcVZxczZ1Q1p1d01yZmtsczlkekUzTXVETC9KTmNXbnRINUtlcFFpTVlWR3FRNmZtM2hHYVowSHNzQjE2T2N1M3VKRXpmUDRISm9GZnV2SCtIYzNVdmFuL0NZbEw5MUR0ODRRUjZiWEpRdFVFbzdIbGM4cjFPOVJKVnZhc0dFRUVJSWtkbGtxZWw3YnZ2Y1pkdUYzYXdaNWdLa0JFeCsyejZIY2dYTGtNL09NV050UEwzSG9nTXJlQkxveTdKQjh3R0lqSTNpdnA4WDR6cU15SEJmdkFPZU1IcjlKRUlpM3pDNFdWOEFiSzF5OEN6WW4rMFhkek8wNWQrQm43bDdsckQ2K0ovODFtMGloWElYVE5WV2VFd0VEU2UxcG1mOUxneHJOUWhJV2YwQWFGYzVaTVRYdHJQdTFFYTJYZGlOZi9CelpuU2Z4TXMzZ2F3N3RZbjR4SGhpRStPSVQ0d25MakdlMklRNEltSWpDSTBLMXdreW5aaXhqK0tPUmJXdlhRNnRJakQwRmJWTDEwaDFyWlhIMWhQdzVpVjFTOWZNOFAyRlJvZHg4dVpaZnFyN0l3Vno1dGNlbjdocEJsZTkzTmc0YWxXRzIwcElTcURaMUE1MHF0bEdtOWZ2ekowTGFEUWFzaGdhQWJEdDRtNW1iSi9MMmRsSGNNeVJCd0J6RXpQQ1l5SzQ2dVhLVDNWL1RMTnQxMGZ1cURVcVN1VXZtZUgrZkkxemR5OVNybUNabEdzcjNGbCtlTTBuNjlRb1daV2ZtL2ZUT1dac1pJeVpzUmx6ZGk4bVBpbUJFYTEvMWprZm54VFBvQlVqZVBqY20vNU5lbjIwZlJ1TDdBU0dCWEg5MFEwYWxLdWpjNjdlaEJZRXZIbVpxczY0amlQcDI2Z0hEMTk0MDJmcEVIYU0yNENEVFc0QXdtSWljRk40Y016ak5GMXFkOUNwZC8zaERkYWQya1NQQmwwL2VkL3BjWDk4aTVrNzVyTjMwaFk4L2J5WXZtMHVleWR0d2Rnd1M3cDExcHpZd053OVN6RFVOeUF4T1pGRzVldDkwV3BsU3pOTGdzSmZjOHo5Rk4zcWRQcmllL2pjL2dTRUJxWWJRSTVMaU1OVjRjN0ZCMWZUUEovUHpwRUM5dm0wcjcvbjM2dENDQ0dFK0hlOUNndmllY2dMYmQ1dk40VUhCWFBteDlZcUIyNEtEMHJtSzg2eklEOGk0NkpvV3FHaHR0NU5uenQ0K1Q5aVdyZnhYUEs4Um4rWG9TUXBrN0UwczhEWnFTd3RLalZoWHUvZk9PUjJIRU1EUTIxcWs4Yk85UW1PZU0zNWU1ZHhVM2h3LzVrbmx4NWNwVzdaV3ZSdStCTUFKUnlMY25UNkhuSm10MHV6ejdFSmNUendlMGlIR20zU1BLK25wOGV1OFJzQldMRFBoZWo0R0k3L3RoY0wwNnc2NVRRYURVZmRUOUt5Y2xQdDMzR0p5aVRjdkc4eXJldjRyeGhWSVlRUTR0c25RZkMzMUJvMTA3ZlBwWDY1T2pSMlR0bnRlLzNKVFR4OTlZeEYvV2FudVVyd0hUTmpVMHl5bUFCUXJYaGwramZweGJxVEd5bWV0eWlEbS9YbHN0YzFOQm9OZGNwa1BDQmIzTEVvVFNvMFpNV1JOWFNvMFFaYlN4dnkyK2VsV3ZISzdMaTBseUV0QnFCQncrVE5NOWw3OVNETEJ5K2daYVdtYWJZMWJldHNEQTBNNmZYMmp5eEkrV012WjNiN0RBZjNNNk9kR1Q5TklpSW1rcTBYZG1GaGxwVkd6dlY1K0Z5Qm1iRVpac2FtWk11YWplY2hBWVJHaGRHdlNVK3N6Q3pKbHRVSzY2elpzYmJJVHFIY1RxZzFhdUlURS9CNTVjdjZVNXVZMzJjR3BsbE1pVTJJdzhqUWlDeUdSdmk4OG1YdGlRME1hdFlYbFZyRnE3QWdiUitNREkzSVlXbkR6U2QzaUl5TjFPbGZ5YnpGY1ZONGNQM1JEWjY5WGFFZEZQR2FmVmNQTXJ6Tno0UkhoM1B1N2tWdCtXS09SWW1JaWFENTlJNDY3V3dZOFFmMXl0YW1aZVVtYkRtL2szNk5lNUl6dXoxdUNnL3RUdkw3cmgxaXh2WjVyUHg1c1RZQS9rNjVncVUvdXVyWVRlR0JzMU81andaUU0wdGNZanozbjNreHNHa2ZBT0lUNDRtS2k4WTM2QmtkcXFmK0l6d3NKcHlqN2lkcFVhbEpxblA2ZXZvczZ2YzdrYkdSdkFvTDFrbG44aW9zaUg0dVE5R2c0ZkRVbmVTeXpxbFQ5L29qZDA3ZVBLTjlyZGFvc1RETnlvbWJaN2o4NEJvQXBzYW05S2pmQmQ4Z1B5WjFIa01lNjF4djY5NWcrOFU5MUNwVkhRQTNSVW9PU0dlbnN0cjJxcGVvZ29WcFZvN2NPSkVxQ082bThDQ1BUYTVVODVSUmFvMmEzN2JOb1VINXVtUXhNR0w2dHJuVUsxc3IzZmxMU0VwZyt2YTU3TDkyaUdXRDVoTVVGc3p2dXhheTVjSk9ldFRyOGtWOXFGK3VOanN2N1NNc09oeHJpK3lmVmZkTCszUEM0elRIUEU0QktadEdGY3J0cEpQaXAzQnVKNVllL0FPQXA2K2VZVzJSbmV4WnN3RXdwTVVBblNENDkveDdWUWdoaEJEL0xsZUZPM2JaYkxWL2E3emJDUE5kUHZESm5jZmc4OG9YLzljdkdOMytGeURsYitMNkUxc3lzdTBRTEUwdCtLRlFlWllObWsrSnZNWElhL3YzLy9lajRxTFljbjRIdi9lY3BuTk4rMngyZEtuZFFmdDNacUl5Q1gwOWZaMzBLTG5mKy92M3hadVh4Q1hFYVYvZmZmWUFsVnBGRGt0cm5YOG4yR2UzSTV1NWxmYTFUNkF2YTAvOHhmb1JmMkJobXBYUTZERHRKcDd2N3YxVldCQ3RLemZUSHJ2NStEWUpTUW5hdjVXRkVFS0k3NVVFd2QvNjg5Um1ucng4eXNvaGl3RjRFdmlVUlFlV2s1aWNSTk9wN1Q5YWQ5V1FKVFQ5NGU5VkFtTTdqQ0FpSmtJYlREL3VjWm9DOXZrbzVsRGtzL28wdUhsZnFoYXJpTTE3UWF1eEhVWmdhNVVqNWNtOUJsUnFOVnZIcktkU2tRcHB0ckhyOGo0TzN6aE9uMGJkY2ZlK3FUMSs3WkVidWExejZnUjEzMWZlcWF4T3NDd3oyakhRTjJEcHdIbmtzcmFuZitOZVdGdGtaKy9FTFRybDI4N3FTakdISWd4dE1TRE45dlpjUGNpWVB5ZHJYNy83V2lMQTNGN1Q2VlNySGVNMlRDTkptWnl5d2N6aDFUcjFtMWRzeklyQkN4bStabXlxeldiZW1iZG5pYzVya3l3bXJEbWVPb1hIeGxHcnVQUDBBU1h6Rm1ONnQ0azhEdlJoeXVaWlZIdzdGLzBiOTJMSHhiMWM5cnhPM1RJMThRM3lvMHF4U2x4NzZNYWt6VE5aUFhRcGRkOEc4TzQ5ODBUMU51OWZreDhha3RzNkY3ZWYzZ09nVU82Q1dKcGFhSy9yL3ZnbTVRcVc0YmpIYVozK1ZDemlqSzFWampUdjZYTW9WVXI4WGo4SDRLN3Z1eis0YmZCNTVVdUZRdVVwbmI4RUdvMmFHZDBucGFycmNtZ1ZXVTNNYVYybE9RRGJMKzVCOGVLeFRwbWMxamxUZ3NGYjUyaVBuYmgxbXRDb2NOcFZiOG1xWTM5cWp4dG5NV2JTajZNSmlYeURVcTNVeWNmWXNuSktjREkwT2d3cjg1UUhKcTRLZDh5TVRlbmRvQnVHQm9aRXhrWXhmZnNjQmpiclRlSGNUa0RLUDNUS081WFY1a0FFTURJd3BIcUpLcHk1YzRHSTJFaWRmMHk0S3R5cFd2ekxWL2J1dXJ3Zi85Y3Y2TnVvTzN1dUh1UlprQjk5eDZ4THMrempsejRNWFRXYXNPaHd0b3hlUitXaVA2RFdxRGw5NXp6VHQ4NGhaM1o3R3BXdjk4bHI3cjkrbU1EUVY5cVZ6YlZLVldQN3hUMWNmSENGZHRWYVpianZYOU9mL2sxNjBiOUpMd0pDQTJrNHNUV09PZkt3ZlBCQ25VQzRVcVZrMFlIbGVBZjRNSzdEU0pwVmJKUnVYNzdIMzZ0Q0NDR0UrUGU1S1R4NEhSRkNrZjdsZ1pSMGZNc0hMOERydlh6Z0FhR3ZDSTRJMGRaeE9iUUtDOU9zMmdVQTVpWm12STU4ODMvc25YZFlGTmZiaG0rYUNFaFJtbUlYRy9aZXNIZGo3NzJYcUxIRUZudU5MZllhZTQwbXNTdW9XQ01XbEdaRmtNVUNLbDBCbGJhMDNmMytXQmhaZHJGRWtueS81TnpYbFN2WjArYWNtV1V5Kzh4N25wZmxxelYvczZTbXA1S1drYzc2VTF0MDdwN1UwNE1UY3c5aFkyR3RVWDcwNWludVBYL0k0b0d6TVRZeXB2ZnlJVVRwOFBjZXUyV0t4dWREMDNmUnVISkRRSjJYWk1hK0JmUnAyb05tVlJxeDZOY1YrTDBJNE9UY1ExTDc5YWQvcG5IbGhsUXU2U1NWWFgxNGc3SU9aU2hxWGVTenpwOUFJQkFJQlArckNCRWNDSWwreVpxVG14blZiZ2pGckIxSVRFbGk3SmJKTkszU2lMbDlmMkQyL2tYa3o1Yy8xeTFpRHRaRjhKVDVFQlgzNFVIRjJhaytENE1mOFRENEVlNStONmxUcmlhbmJwL1IyZC9FMklUMnRWc0RNSFhYSEU3ZWR0V29YL2pyOG8vT1A3dC85TEtoQ3lUTEEvK1hqMWx3U04xMzc2V0Q3TDJrS1RpSHhVVGs2dlhzdWZhSzlOOTVNVTVxZWlyR1JzWVlHUmhLOWlBNVNVNlY4K2pGNDQrS2RGNHlYeW9XSzgrOGZoLzhoQjhFKzdIbTVHWWFWS3pIejJkMjhpVDhLUWVuNzhRc3Y1blU1bTNDVzBadW5FRFRLczdvNmVseGE4MWxYY04vTWR2TzdhRnAxVWJVTFYrTGh5SCtWQzdwSkcwN0xHVmZnajlXbktHMGZVbGN2Tnd3MERlZ2JybGFHQmthY1dUV2ZzbUhMK3B0TkYxLzdKZnJNVzZ1dmlpSjRNOGlnM256UHBiTDk5MjVmTjlkbzUzSG1rdTZ1bjh4M2tGM0dMaGEwOHFrMS9MQkFPeWJzbzJvdDY4cG5DTlNHOVMraUlmY2o5QzNhVS9NOHBzQ0VCd1ZRbHhpN3Jzb3NxaWZ1VjAwSlMyVmxMUVB2czlaRWJWZEczUWdMaUdPaS9mKzRQRE1mVkw5SHcrdU1YSDdEMXhhNWtJeGF3ZW03NWxMblhLMUpLRjg3aTgvWW10aHpaUnU2dStuU3FYQzU4bGRoclVlcURXSEpsV2N1ZlAwUGhGeFVaSUlIdlUybXFjUno1blVkZXduMTZDTEJIa2lhMDVzWWxqcmdlanJHN0Q2eEFhR3RSNkloYW1GUmp0NW1wek5yanZZZFdFL0RaM3E4K3VNUGRobS9qalMxOU5uNThSTjlGdzJpQWxicDdGbzRCd0dOTyt0NjNBU1c4L3Rwa3JKU3RMbk91VnFBWEROejBQNis0cVhKMkJtYktyVCsvRnI1aE1XRzRHcmw1dkdlTFhLVnNmM3lUMjJuOXVOUVRZUjNQL2xZOXg4TDlHdFlTZGV2SDRsZWNFWHlHL0drRmI5LzlYM1ZZRkFJQkFJQlA4TXR4NTdzV0RBVE5yVWJFbEkxQXVHckIxRGc0cjFPSFhMRlhzck8wclpsNkNFYlRGa29VSEkwK1JjZitUQkwzLzh6dTh6OTJwRWJwZHpjT1M3amlPbHowbXB5YXc0dW81TzlkclR1RklEcmVNZXZYbUsxUFJVTFFFOEpTMkZ0U2MzNDFpa0ZNWkd4cnlJZmtYVTIyaDJmNzlGdzdjN08yNitsMWh5ZUJXMXk5V1F5cmFkMjAxY1FoeHorNnAvSjVtYm1oTVU5a1JLQU83dWR3UGZKL2R3V1hCWVk2eXJENi9UdW1hTEx6K1JBb0ZBSUJEOGovR2ZGOEZUTTlLWXNHMDZxZW1wTkt2YUdLVkt5WlNkczBqUHlHRHQ2T1dZNXkvQTQxQVpVN3FOMThqOG5aUHB1K2NTSGh1WmE3MUhnQ2NlQVo0NjYxcFdieWFKTmQ1QnZ2Unc3a0tYQmgxMHRzMk54NjlrckRxK1FmSzJDMzBUeHZEMTQzQjJxc2VHYjFlUzNiclgxZnM4ODM1Wmd0dVBKeWltNjQyL25wNGt1dWJGT0lmY2o2aWpzc2V1a3J6eERya2YwWXJFam95TElrT1JRVkRZVTYzRWlEWVcxdlJwMGgwdm1RK2Q2M2VRSWg1QUxZemJXOWtSSGh2QkJwZHRiQnE3aWlhVm5UWDZuL0U1RDBDVHpHMStvVEhoM00rTXROWkZuWEsxY0NoVW1KUzBGSlFxRmFiR0pnQjBlSy9Ya3dBQUlBQkpSRUZVV3RTSEhvMDZNNkxOWUpRcUpUNVA3akc0VmYvTWVmaEk1Ny9KRCsySWlZK1R4c3RRcEtOUUtxZzlxV24yMDhQMWxlY3BYTkNlRi92OE5ZNmY5YkNhRXkrWkwva01qWGkwemZzdnMwT3BVNzRXOXpiZEpDajhLZjFYam1CUWk3NU03YTRXOVN6TkxGaDdjak9WU2xUUTZuZmM0elR2RXQ4eHJNMEhnVG5uQzQvblVTSHN2WFNRQmYxblNwSFlLcFdLbGNjMzBMUktJNXcvRW5GdGJWRUlMNWt2enlLQ0tldFFodkRZU0tidG5zdlU3aE1sYjI4dm1TOERNc1hLRTdkYytPUEJkYzR1UGlyNXNEOE9EZUo5VXJ4MG5iTFRwWDRIZWpwM2theU5BSzc1M1VSZlQxL3IrL1M1eE1USDhrUFBTWHhUcHkyeDhYRk02ejZSYitwOGlIWldLQlc0ZUoxanpZbE5KS1lrczNEZ2JBWTI3Nk4xN1FzV3NPTGc5RjBNWFR1R09RY1c0eVh6WlhhZnFScTJNVnZPN0tDbVkzVXFGaS9QczRoZ1JyY2JLdFhaV0ZpemVPQWM2YjV5M2Y4V1l6ZFA1cmVaZTZpWjZmZWVWL09KakkzUzhtUXZhVmVja25iRmljd1IwV1JsWmlrSjZObjdaRzFQL3JmZVZ3VUNnVUFnRVB3enlNS2VFQjRiU1pmNkhiQ3hzT2FhMzAwY2k1VEcxc0lhejB4YkZJQ0dGZXVTbHBIT3NzTnJPSEhMbFExamZxSkdtYW9hWXpXc1dJK0cyZktBVE44emwwTG1CVmsrZElGV3dJTktwV0tEeXpZRzZnaGsySC9sVjE2L2Y4Tyt6UHhEWGpJZmpJMk1hVnFsa2ZRTW01UEhvVUZVTDEwVmszenEzeWkzSG52eDg5bmRISm0xVC9yZFVyRllPWkpTa2dtTGphQmdBU3QrL0cwbDdXdTMwUkRXWDBTL0lpVDZKUzJyZi9pTkVoTWZ5MDMvMjVRcFVqcFhFVjRnRUFnRWd2OUYvdk1pK0xMRDZxMXZ4a2JHVkM5VGxia0hmc1F6MElmamN3OWlZV0pPd0N0WnJxSlpkcTZ2UEs5VnBsQXFhRGUvTytVY0hOazJmcjFXL2R2RWQ5U2QzSnltVmRRQ1cyaE1PT0d4a2ZSdzdxd2g4bjRPL2k4Q3NMVzB4ckZ3YWNKakl4bTRlalQyVnZiOC9OMDY2VUVvQzc4UWZ3b1h0S2RTY1cwaE16dDVOVTRKMjJMSVUrVU1YRFdLSllQbjBiVkJSM2FjMzRjeTAvNGppN2lFZHhnWkdPTHVkME5yakhhMVd4TVdHMEY0YktTV05ZV256SmY2RmVxdzdNaHFScmNmUnNlNjdiVDZlL2g3VXJaSUdjbHI3NWMvZnVmUTFTTmE5aUh5TkRsdjNzZHdaWms2YW5Ub3VyRlVLRnBPbmNnek5sSWRCVHBnSmdDQnI0SklTa21pVHRtYWtpQStvSGx2bmtZOEp6UW1uTFdqbG1GdnBUdTV6VEdQMHp3STlzUFcwZ2FsU3NtTXZmTVowS3czdGNxcW96bDJYenpBS2M4enVDNDRvaEZ4SWxsNS9JVis0TWFHK1RBMno4ZUcwMXNCcU9sWURSUGovTkpEdGxLbFFLVlNhZlNScDhsWmYvcG5CcmZxcjlNNysrWHJVRGE2Yk9PMDUxbHFsS25LNi9jeFVydXdtSEN1M0hkbnU5c2VXbFp2eHB3KzAzUW1JbXhadlJubGk1WWxJU1dSMVBSVXhteituaTcxT3pDcTNSQkEvWDBOaTRtZ1FjVzZoRVMvWlA3QnBTd2RNZy9Id3FXbE1YVDVnV2VSTTNFUWdOdWR5emhYcXE5aGovSWxsTFl2S1FtNmxtWVdHbDdSeDIrNXNObDFPNi9laE5HK2RtdG05NW1LdGJrMXlhbHluV05abVZseTZJZGRUTjAxRzFkdk55N2V1OEtXY1d0cFU3TUZBYTlrckRtNW1mMVR0K2VhbkhGb3RzU2VOaGJXeU5Qa2VBYjZTQ0o0WHM2bmJ2bGFQTWlNMlA1YzlQVDBHTlN5citRVEQvL08rNnBBSUJBSUJJSi9qcU0zVCtIc1ZGK0t4czd1QjM3bjZUM205cDBPUUhIYll0UnlyTTRoOXlQTTdEMUZzbVBUaFVLcDRNZmZWM0xHK3p5SHB1L1dFc0FCN2o5L1NOVGJhRHJteUpzVGwvQ1dyZWYyMEx0eE4ra1p3bFBtUysyeU5YSVZ3Tlh6OXBIeWxseTRlNFhKTzJkUnZYUVZQQjU3NGVMbHhwdjNNUVJuNWppU2hUN2g1RzFYa2xQbExCczZYMk9jUHg1ZXc4TFVuTHFadXdadkIzcno3YVpKNk9zYmtDQlA0T1M4WHpVQ0pnUUNnVUFnK0YvbVB5MkMvMzc5T0wrNkg2V0ViWEdLMlJRaFBTTWQzNmYzMkRscGsrUXo2eVh6QVdEbTNnVmEwWkJ0YTdYaXU0NXEyNGpzUW1VV3h6eE84eUw2RlZ2SHI5ZFpmK3V4RjRDVWhDUlJuc2p3Tm9Pb1hhNEdVM2ZONGJUbjJVK3VvVVBkdG13WnR3WTdLenVtZEp0QWNxcWMzc3NIWTFYQWtnUFR0bXNKTllCR2xFTnU1TlU0V2VzN012c0FnMWFQNHU2ekJ3eG8zcHVicXk1b3RldTJwRC9GYklxeVpkd2FuZU1jOHppTmdiNEJkY3JXbE1ya2FYSWVoanlpZCtPdXJCeXhtTit2SDJmMHBvbnNtclJabysvTmdOdTB6K2JiN2lYelpYQ3Jmc3pwTTAyajNiN0xoL2o1N0M3S09wUWhOU09OQjhGK0RHMDFJSE85NnFpTUdwa1BncDR5WDZxVnJveFpmbE8xaDZBOGticmxhM1BLOHd5RnpBdlN3N21Mem1odVVOdFZaSW1VNllvTWpudTQwRDR6KzN5R0lvTzlsdy9SMDdtTDF2ZkdPK2hEcFBOZmlZdVhHejVQN2dLdytzUW1iajMyWnQxb3RRV0V2cDRCR1RsZVlHeDMyMHRLV2lxVHVtamFoandJZnNUT0MvdTRjT2NLMVVwWFp1K1VyVFN2MmxpalRYSGJZcHhmY3BJOUZ3K3cwV1U3N1JmMFlFVGJ3WHpmWlJ6NitubzRUMnREaGlKRGFqOWt6YmRrS0JUSTArUzhpSDdKS2M4ekdPZ2JNTFg3QkV5TlRhaFdxaktieit3Z09WVXVKVnJNd2pQUVI4c1BQRGNpNHFLNEdYQ2J0YU9XZmY2Sit3TE9lTHRSb1ZnNUZ2U2Z5Y2lORXpoLzUvTXNldWIzbjBIWGhwMXdmM2lUWnBubmNyUHJkbXFYclVuenFvMlpmM0RwSjVNek9oVXZUNEg4Wm5nRytrajNzTHljRDhEV2M3c0lmUk5PVGNkUC8zQjZFT3hIV2tZNlExcHBKdHI4dDkxWEJRS0JRQ0FRL0hQRUpzUng5TVpKMW83K1lJbm1IWFNIaFFObkVmQXlrQVI1SWcwcTFpTWxMWVVWeDlZUjhFcUdvWUVoSjIrNTB0TzVDM1pXdGxwakJvVTlaZEd2SzNqMElvRGQzMitoYnZsYU9vOTk1TVpKYWpwV28wemhVaHJseTQ2c0lUMGpuZWs5Sm1uTVNWZkVlQlpSYjZONStUcFVldTU0bmVsZEh2VTJtdXVQUExDM3NzUE95b1pLSlNvUWx4REhOcmM5UEF4K3hKRloreldTWkNxVUNrN2VjcVZOelpZWUdoaWlVQ3FZdW1zTzMzY2R4NGkyZzZrOXFTblBJME9FQ0M0UUNBU0NmdzMvV1JIY0s4aVhlYjhzWWZHZ09XekxGQ1FMNURmRGJmRUpqYmZ1WGpKZnFwV3Vvak82K0dQSjhsTFRVOW5vc28zMnRkdFFvV2haZGwvOGhmN05la2xleWFDMkpDaHVVMVI2R0hJcVhrSHlIZS9YckNjZGMwa1M1eW56NFpEN1VRcmtONk4zays0QTlNbjhOMENYQmgzNXJ1TkluVkVJa1hGUmhMNEpZMEtuMFI4N1BaZ2FtK1RKT0ZsVUtsNkJzNHVPVWJpZzdzam9wSlJrSHIxNFRLL0czWElkdzB2bVM4RUNWdnpxZmtRcWk4aTBVR2xRc1I0bStVeElsQ2R4K2I0NzduNDNhRkZOdmEzdmVWUUlFWEZSa3FWRmdqeVJnSmVCdEt6ZVZNdEs0Zkw5cTlJRDViMW5EMGhOVDZOK3hUcVp4L2ZSaU1ySWJuL2lLZk9WL01DOVpMNllHWnV5OXFTbUVKK2R1ODhlU05jc0t5SStRNUVPd0RuZml5UWtKekM2L1REZUo4V1RuS3JPREI4V0U4R2I5N0U0RmlsTlpGeVVORllSSGY3Y1gwTk1mQ3dyanE3RjJhaytzZkZ4ZEtyZm5qVW5OdEdzYW1PNk51aUF1VWtCUXQrRVNlMERYc240K2V3dWxnOWRLRVZNcTFRcUJxNGV4ZTFBYjV5ZDZuTmcydmFQV29vWUdSZ3l0c05JT3RadHg4eDlDOWw1ZmgvdkU5K3phTkJzZGs3YzlNazU1elBLeDhHcnYwdCs0Sk82ak1WTDVzdlVYWE80dmZZS3BzWW1VclQrOERiYWZ1QzZPSERsTndvVktFaUhPcmtuYS93YWRrN2NoTEdSTWZISjhSeWIvWXRHM1kyQTIyeDIzYzZ1U1p1MW90QXJGQ3VMaGFrRmZadjBBTlRKS3kvY3ZjSnZNOVRKV3oxbFB0U3ZVT2VqeDliWDA2ZW1ZM1h1UDMrSVVxV1VmTDd6WWo2Z3Z2N2VRWGNZM1c2b3hzdW4zRmh3Y0NtT1JiU2ovM1B5djM1ZkZRZ0VBb0ZBOE0reDlQQnF5aGN0UzlWU2xYa1dHWXhmaUQvdmt0N1R5S2tCeHoxT1kyTmhqYWZNaDQwdTJ5aGtic1haUlVkNUd2NmNDZHVtMDJGaEx5WjFHVXYvNXIweE1qRGszck1IL0hiOUdDZHZuYUZ1K1ZxY1czeGNDa0E0ZWR1VmRFVUdGaWJtR0JvWWN1dXhGOGM4VG5OdytrNk4rWGdIM2VIRUxSZW1kWjhnQ2V4WmZ1QS9uOXZOemd2N2RhNURvVlJnWkdBbytZRVBhdGxYSzVBZ3E5M0wxNkVjdm5HQ240WXZwazY1bXJoNHVYRTcwQnRMTXdzZVBQZmpXV1F3NjcvOUNWRC9Sb3A2RzAyQ1BKRmRGL2FUcmtpblJiVW1lWGIrQlFLQlFDRDRwL25QaXVEaE1SR002ekNTNXRXYU1PK1hKWktZbVYwQXowcWlONlhiZUoySjlEN0c1ak03aVltUFpXcjM4VHgrSldQWmtkWGNlLzZBcmQrdGs4YSs2WDliOHF6TlNiM3l0YlhLUEFJODJlaTZqV2NSd1V6dU9vNmhyUWRJRmhYWm1kVjdDajhkVzg4WmJ6ZXR1dFQwTkFEV25OekVKdGZ0V3ZVTEJzeVN0dnZsMVRoWk9HUVRhME5qd2tsT1NaWStQd2g1aEVLcHdNYWlFRUZoVDZWeSs0SjJrdWptSmZQQlFOK0FVOWtpT1NQaUlxVUVOZ0REMnd4aTk4VUQvSFJzUGMyck5rRlBUNCtiL3JmSloyaEV3OHhyN1B2a0xrcVZrbC9kai9LcisxR05PY2JFeDdKMGlIcWJvSGZRSGNvNU9Fb1JFNTZCUHZScjJoUGdvMzdnUGtGM3NiVzB3ZTlGZ05aNUFZaU5qeVUxUFZWcXIxUnFXb3ZzUEwrUEVXMEhZMmxtUWQrZmh1RWRkRWVqZnRMMkR6N2I5bFoyZUsrL3F2TTRmNFlNUlFianQwNmpVNzEyM0hsNm53WVY2ekxtbXhHYzhIRGh6dE43ZEczUWdiSU9aWEQxZGtPcFVwS1Nsc3JrSFROcFU3T0ZobUNvcDZkSDQ4b05tZEp0UE1kdnVYRFcrd0pudmJXai8zV3hjTUFzQWtPRGFGV2pPU2I1VEhLTnFNbkorR3grNEFiNkJzenVNNDF1Uy9wenplOG1IZXEySmZCVkVQSEpuN1kyQW5WRXpZRS9mbU5DNTI4MVBNTHprcXhvZEF0VEM2MDFudkUrVHpFYkI5cDhScEtpVmNjMzRPeFVEMmVuZXNRbXhQRXNJcGhSYllkOHNsL0Y0dVc1R1hDYjU1RWhsSE53ekxQNUFBU0dQZUY5VWp3dVhtNjRlR25mUDdLalZDbDVIaG5Dd0JaOVB6bnV2K0crS2hBSUJBS0I0TzhuTmlFT2o0RGIvRDVqSC91di9Nck84L3N3TmpKbWRwK3BGREl2aUtmTWx6cmxhckgxM0c2Ky9XWVlnMXYyeDhqQWtISU9qdXczMmNhTXZRczQ1bkdhTGcwNk1IejlPTzQvOTZPbVl6VzJUOXhBMjVvdE5ZNjF5WFU3TDZKZkFlckFnM0pGSGRrK2NRT05jaVRMOUE2NlF6RWJCMGEzSHlhVlpmbUJyeHVWZXdMdnZaY1BvbEloUGE5a3Q1TEx6cDJuOXpubWNack5ZMWZUS2RPR0pUZ3FoQnYrdDFBb0ZaU3dMY2ErS2Rzb1g3UXNvTGE2NjkyNEc1dlA3S0NVWFFuMlR0NnFFVGt1RUFnRUFzSC9PdjlaRWJ4OTdUYVk1VGZsbU1kcERZdUw3SHdzaWQ3SHVPRi9pNS9QN21SVzd5blNROFh3Tm9QWWUra2d2MTQ3eXNEbWZYZ1k0azlNZk94bnYxM2ZlbTQzRzEyMk1hbkxXUFpQMmE0UithaUxDa1hMWXFGRFZITHhPb2RLcFdKNG04RTYrMlY1VXVmMU9FZHZudUxlODRjc0hqZ2JZeU5qZWk4ZlFsU09KSGtBWTdkTTBmaDhhUG91R2xkdUtQbUJINWkyZzJhWk5nY0FQWllOMHZDZ05qY3BRTy9HM2RsejZSZXVQTGhHbTVvdHVQN0lnM29WNmtoaXBtZWdEMVZLVnVMc0lrMEIvRW40TTlyTzZ5WmRiNjlzOWdaWng4K3lNUG1ZSDNoTWZDeUhmdGdsV2Vya1pNdVpIU1NtSkZHNG9EMEFDcFU2RWx4ZjM0Q0w5LzdnMVpzd1JyVWJJdG14ckJpMlNLZVg4Y3k5ODdHMTFONlcrVFVzUDdxVzErL2VNS2JEU1BaTmFjbTRqcU13TWpEazhLeDlrcjk1NVJJVk9YajFNQjRCbnV5N2ZJaTBqRFJXREZ1a05kWjNIVWZoRWVESnFkdXU5R3ZhQzFEN0RBSTRPOVVINExmcngyaGFwUkhGckIySWVoZk5wWHRYbWRGN010MktkWkxHMlhKMkp6dmM5dXFjcjU2ZUh1NC9uU01sTFZYeUE4K2lldWtxNk9ucDhlWjlES0NPMXMvcEI1Nllrc1QreTRmNHJ0Tm9qUjhROHc4dXhkcThJQ1BiNnY1KzV4V3BHV2xrWkdSb2xYdktmS2psV0lPa2JDK0tzakF4emkvTjFWUG13NVVIMXpnNTl4QkFybjdndXFoUXJCd0E5NS83VWM3Qk1VL21rNFdYeklmaXRzVzR2TXpsay9PNEgreEg5eVVEUGhtOS9tKzZyd29FQW9GQUlQaDdzVFl2eEpWbFo3QTBzMkIyNzZsTTZ6NEJJME1qNlJsbVF1ZlIyRm5aVWFTZ3ZaYmRXdE1xamFSbkduT1RBa3p0UGdFN1MxdnBXU29uN2l2T2thWklKeU1qQTJPamZEcnQyd0FtZFJuTHQrMkhhUVJjVkN4ZWdTM2oxbncwOENCL1B1UFB5bGRUdjBJZHppMDZwakhQS2QzR002WGIrRno3ckI2NWxPWERGbUdVeTV3RkFvRkFJUGhmNWovN2Y3Y3NzY1BySTRsSHZHUStHQmtZRWhUMmpDZmh6elRxQ2hVb3FGT1lqSG9iemVTZHMyaFMyWmx2MncrWHltZjAvSjQvSGx6ajR0MC9HTmk4RDVmdlg4WFlLQi9PbGVxVG9jaWc2NUwrcEdWR0Urb2lTekErN1hrMlYwL2JMZVBXU0E4NTNaMDc2Mnh6NU1ZSkdsZHVJUGtBZjRxOEdDY2xMWVcxSnpmaldLUVV4a2JHMGphLzNkOXZ5VFhqdUp2dkpaWWNYaVZ0OC9NTTlOSHBCKzRYNGsrZkhCWXFBMXYwUWFsU1VyOWlIVkxUVS9HVStUS3R4MFNwM2xQbVN5bjdFdmlGK0d2MHUzanZEMnd0clNsYlJPMEhmdi81UXdhMzdDY2RQMysrL0ZUUHpBcXY0UWYrU3FiaEIyNWhha0V4bTZJNkJVT0EyNEUrTktqd1FheFZLcFVBNURjeVpzWFJkWXhzTndRTFV3czhaVDZrcHFmUnJsWXJDcGtYMUJoRHFWTGkvMUxHbkQ0ZGNqL3hYMGg4Y2p4SGJwekFaZjVoL0Y4OFJxRlVTTUprOWdTZjM5UnB5OEpmbHpOKzZ6VHk1elBteE54RHVUNklaeVh5L0hId1hBQTZMZXBEZCtkT2pHdzdoTERZQ0g2NStqdkxoc3luU0tIQzdMbjBDeUZSTDdVaVRtNDh1a1dyR3MzcDI3U0hSdmx4RHhjZUJQdGhiVjZJNDdkY0pEL3dMTjY4ajBHbFVsRXljNWVBbCt5REgzaTZJb1BmM0kreXlYVTdkbGEyVE9nOFJ1cTM1OUl2WEx6M0IzMmI5dFFaRVp5WERGZzVrcnZQN3V1c2V4cnhIRmNkVWNlK0c2NWhhMm1EU3FWaTZlSFZ0S2pXUkJKWnZXUytHanNqY3FKU3FUamtmb1RPOWIraFVvbUtkRzNRZ1ZwbFA3d1UrSnI1Wk1kTDVrdFVYQlIxdm0rbWUrSFpTRTFQcGF4REdTbEJsUzcrYmZkVmdVQWdFQWdFZnorV1ptcExNejA5UGEzOE1MV3ovY2JRUmZZRTZoK3orSlBHTjh6M1dZbnNjKzQ0ckpINVcrTmp0S3orNmVlckxISVQ2aitHRU1BRkFvRkE4Ry9sUC85L09DL1pCNHNMN1RwZmpJMk1XWFY4dlZaZGh6cHR0VVR3NkhldkdiSjJESVlHaHF3YnZWd2pLV0wrZlBrNTlNTnV5UkxrOG4xM25KM3FZNUxQaFBkSjhYU3RuN3VZbVphUnhwcVRtK2xZdDEydW9qRkE2UnlKVm5JUy9lNDFMMStITXJiRHlJKzIreFJmT3M3K0s3L3krdjBiOWszZEJuelk1dGUwU3FOY3M1NC9EZzJpZXVtcWtnanBsVTEwenVMTzAvdVNIM2gyeWhRdUpYa0F1L3ZkSkNVdGhSWlYxWkdoQ2ZKRUhyK1NFUlQyaEV2My90RG9sNWFSVHVmNjZpenI5NTgvVlB1Qlo0ckFub0hhZnVEM24vdFJhcmo2ZWxRdFZWbnlBNDlQanFmS3VQb2ZQU2ZyUjYrUS9ydEFmalB1Yi9iQU05Q0g4TmdJUnJRZHpMdWs5M2pKZkNsZnRLeVdBQTVrcy9iUWp2aVZoVDNCTEwrWlJvVDg1MkJoYXNHMjhlc3A2MUNHWXg2bnFWU2lnazV4VzZGVVVMaWdQUzlmaC9KOTErOG9ZWnQ3QWtaUG1TOU5xcWovVHVMbENUeCtKV1BWeUNYcXVrQWZTdG9WbHp6TnZXUytXajc3cWVtcFBBajJZOHczdzJtWVk2M2J6dTNKRnJYdkkvbUJaM0hRL1FoV1pwWTRPOVdYb3ZXSHRoN0FhYyt6ckQyMWhhaTRLQWEzNnMvRWJBTDQ0ZXZIV2ZMN0tvb1VLc3pSbXlmcDI2VDdYeHJGTzYvL0QxcVIxOWY5YjdIbHpBNmQvdHNHQmdhUzRCejFOaHBqSStNY0wzaDhhRkF4OTRqcU8wL3ZNLy9nVXV3TDJ0RzJaa3MyamxtVlovUEpJalVqRFhzck85Wi8rNU8wQmRqRTJJU2x2NittV3VuS2RHL1lTYVA5Y1kvVEg3V2MrYS9jVndVQ2dVQWdFQWdFQW9GQUlCRDhkZnluUmZDY0ZoZlp5ZklEbjlGcnNzNUVJemtKaVg3SjREV2pVU3FWSEptMVgyZFVZNVlvK1RUaU9VL0Nuekc4elNCQUhaWHc3VGZEdGRwbjRSV2t0amdZMy9sYktoV3Y4RmxyMDRWbm9BL0FGOXU3Zk0wNGNRbHYyWHB1RDcwYmQ1UG03dm1SNlBzc3ZHUStkSzczamNibkxnMDY1R2p6OGFoWGdEOGVYS080VFZIS09xaVQ3dmtFM1VHRmlydWJiMkpoWXE3UnR2YWtwdEthZ2lOZjBMUktJK2s2ZWdmNTByK1oydElqUzFCZFBIQU9sVXBVWk9uaFZkVExGTXU5WlhlWTJHVnNycDdFRDRNZk1lZkFZdWs0cWVtcFBJc0lSaGIyaEMxbmRxS25wMGZMV1oyb1Zyb0tTU2xKdVo1anoxelc3dnZrSHIxWERHSHp1TlZmTElLRGVyc25aSG1jYS85ZFhMN3Z6dHhmZnFSQWZqUE1UUXF3NXVRbXloZDFsUHBsUjU0bTUySElJMzdvcGM1Mjd4TjBGM1BUQWpobDJzUjRCbjQ0aGxLbHhEdm9MaXVITDlZWTQrNnpoMlFvRk5TdG9PbmxuS0hJNE03VGU1SVB1WmZNbCtaVm05QmoyU0Rzcld4NWwvZ2VUNWtQNjBldklKK2hFWmZ1WHlVK09aNzlsdytSSUUra2MvMXZtUEhEYm9yYkZnUFVMMENXSFZuTmdTdS9NYlg3QkxvN2Q2YjFuQzVNMnoyWDh6K2UrTXQ4d1d2cXNHRnk4VHBIY1p1aW4vVGZMbEtvc0dTREFraCs0Q055c2VRQU9ITHpCQTZGQ3RNcWx3aWlyNWtQd0tYN1Y1bDc0RWV1cmpoTFVOaFRlaTBmek8yMVYzQW9WQml6L0thc1A3V0ZScFVhVUwxMEZhNDh1TWJyZDIvbzNxZ0xQWllPcEV6aFVyU3EwVnhqdlAvU2ZWVWdFQWdFQW9GQUlCQUlCQUxCWDhkL1dnVDNERlJISkZmWHNlM3NTL3pBM2YxdU1uMzNYQXFZbUhGNDFuNktXVHZrMmpZMUk0MGZmMXVKaGFrRlhSdDAvS3g1ZXNsOHNUU3prTVREM0pDbnliV1NMR2JuMW1NdmJDMnRzYk8wemRXcUk1OVJQaklVNlhreWpwR0JJY3VPckNFOUk1M3BQU1pKZGQ1QmR4all2SGV1NDBlOWplYmw2MUF0UCs1TDk2NXk3OWxEcWQyVDhHYzZ4ZGNzM2lhK3c5WGJqWUV0K2tobG5qSWZLcGR3MGhMQW40US9JelloVGpybWdPYTlHWkE1eDVldlF3bVBqWlNpbE9NUzN0S21aZ3Q2TmU2R1dYNVRkazdhUklIOEJYZ2E4WnpZaERnNjEyc3ZlUmJuNUk4SDF5aGhxNDUrSHJQNWV5N2ZkMGVwVWxLd2dCVlZTbGFpZlozV1ZDMVptU3FsbkdnenQydXVDVm16SitMTXpwYXpPNmpsV0YzakJjS1hrcGlTaFAvTFFBMkxrTWVoUWF3NnRwNXJqenpvNGR5RkpZUG40ZlBrRHFNM1RXTDQrdStZMFBsYnhuZjZWdVBGeHAybjl6SFExNmRtcGdlM2w4eUgraFhxU0pHODNrRysvTkR6ZStCRFpIdE9YMmd2bVEvMkJlM3dEYnFyVVI0V0UwRnlxcHo2RmVzU0hodEpXRXdFTlIycjhTVDhHUkd4a1JTMWNlRGc5SjAwcWV4TVpGd1VNL2N1QUtCU2lZck03VHVkYXRraWZ6MENQRm44MjArRXhvU3padFF5ZWpYcUNxZzl6ZGVmL3BtVnh6ZElPd3YrRHJKNzBYOEpnYStDQUxDMjBKM0E2RW40TTg1NG4yZDJuMmtZNkJ2aytYeGk0bU9adlc4UkU3dU1VZStLQ1BLbHVFMVJLVXA3OGFBNUtGVks3Q3h0VUtxVXJEMjVtYnJsYTlHdldVOXNMYXlaZDNBcDlTdldwVUIrTStEZmQxOFZXNHNGQW9GQUlCQUlCQUtCUUNENDUvaFAveXIvbEI5NElmT0NVc0k0WGJ4NUg4UGkzMzdpck04RjZsZW93K2F4cTdHeitwQ29NRGxWVHIrVnc3RTB0Y0NxZ05wR3dDZm9McS9mdjJITHVEV1lHdXYyRzM3MUpwVG5rU0dZbTVpVG5Kck1yKzVIYVZPemhZWU5RRTdrYVhLcWZkZVFkSVYyVXJ1Y1ZCNlhlOUs4emVOV00zWG43SzhlWitla1RWaWFXbkRpbGd2VHVrK1F6a3VXSC9qUDUzYXo4OEorblgwVlNnVkdCb1phZnVDTm5ENWtWRTlKVDhFNzZBNE5NOFc1K09SNFZoeGRoN1Y1SVFxYVc2a2pSMitjUkY5UFgwTkk5cFQ1U2trWjVXbHkzcnlQSWI5UmZnNjVIOEdoVUdFY0M1Y0cxQkhWaVNtSkdPZ2JzT2ZTTHhRdWFDOGxUN1d4c0didHFHWFNtRmwrMlo0eUg2ek5DMmtJNEhFSmI0bCs5NW9DSmdWNG0vQ1dJemRPMEM0elNyeHg1WVowYmRDUnFxVXJhMFZ0Wi9tQlQ5NDVpNm03NW1pZG81VDBGRllNWGFoUjV2L3lNZGNmM2VMVS9OOTBYNVRQeFBmSlhiV25lb1hhM0h2MmdKMFg5blBoN2hWSzJoVm4zNVJ0VXRMQkZ0V2FzbXZTSmladSs0R05MdHM0N25HYWJlTTNzUDcwendDRXhZUmpvRy9BMk0yVEFYZ1k4Z2h6a3dJTVgvOGRTcFdDOE5oSWZyMTJGQmN2TjE2L2U0MlJnU0hUZHF1OXd4Y01tRWxwKzVKNHlYeDVsL2hlS3M5Q25pYW5iSkV5MkZwWVMzN2dYUnQwcEdlbWdKMGRhd3RySEt5THNIVElmRHJXYlNlVmU4cDgyTzYyaCt1UGJsRzNmQzNKQ2lhTHNSMUdjUHlXQy9zdUg2SlhvNjVVTHVuMFZlYzFpNXNCdDlsNzZWQ3U5YzhpZ3dFWXZ2NDduZld0YWpSamtJN2tqRWFaOTdHNUIzN2s1QzFYOUxJbHE1U25KZU1sdTBPVmtwVzErdWJGZkFZMDc4M2tuYk9vVXNwSituc0xqbnhCaGxLQmQ5QWRURElqNlllM0hraEk5RXQrT3JhTzhOZ0lEblRhanI2ZVBuUDd6ZUQ3SFRONEdmMEtPeXZiZjkxOWRlZWtUYlN0MmZLVFl3Z0VBb0ZBSUJBSUJBS0JRQ0Q0YS9pUGkrQWY5d1BQSHJXcWkrbDc1dUlUZEk5RkEyY3p0TlVBcmJhSjhrUlMwbEo0bC9pZVo1SEJtT1UzcFZiWjZveHVOL1NqUHNObnZDK3crc1JHNmJOamtkSk03VDR4MS9ZQUNxV1NYZDl2K1dpYno2Rnl5WXA1TWs3OUNyWFpkZUVBeFd3Y0dOMSttRlNlNVFlK2J0VHlYUHZ1dlh3UWxRb05QL0NxcFNwSnlSVUJmSjdjNWZ5ZHl6VE1GTFJqRTk3aTZ1MUdTbG9xQ3FVQ1l5TmphcGV0enNheHF5U1JPc3VUZWxyM0NZQTZVbm53bW04QmRRS1kxU09YU3VOdlByT0RHLzYzQUxYSXZYSHN5azlHejNySmZLbWZ3NC81eW9OcnpOZzdYL3Bjd3JZNFk3OFpBU0FsM2N4dHJES0ZTN0ZBUndUeTA0am5MRHU4V3N1dVpNdVpuWFJ0MEZHbnBjV1g0Q256cFZMeENtUW9GUFJmTlFKTE0wc1dEcGpGb0piOXRLSlpXMVJyeXBsRlI1bXhkejV0YTdXaVlBRkxLcGVvQ0NEOU80dWNuNnVXckt4UjE2SmFVK216UTZIQ2toLzRqb2tiTmVvQUJxMFpUU203RHdrdmMvcUJaeWVmb1JGbkZ4N1YrUHQwOFhMait4MHpxRkNzSEp2SHJkWVpPVzlzWk16aWdiTjVIaGxDcFJ4ei94b1M1VWtVS1dTZmEvMkFqK3lTQURTRSt1elVLMStieFFQbjRCWGtTMHBhcWthZHVZazVzM3BQWVVEejNscm5LYS9tMDd0eGQ1d3JmZkRDNzFDM0xUZjhiOUgzcDJFYTdRME5ESEVxWG9GOVU3Wks0cmF6VXoxdXJEcVBTVDRUaHE0Yjg2KzdyOWJQWWVjakVBZ0VBb0ZBSUJBSUJBS0I0TzlGVDZWUzViN1ArMStNUXFuZ3lvTnIxQ3hUVFNQS01BdVBBRThLRjdLbmJCSGRnaE5BVU5oVFRJenpmelF4NEo4aEpqNlcyUGc0RkNvbHB2bE1LR0ZYRFAxc1VaMy9TNlNrcFdqNEtUOElmc1NiOXpFZjlSZSsrdkE2Vm1hV2txQ1ZsSktNdnI2ZUpJcC9Db1ZTZ2I2ZXZwWjRGcGZ3bHV1UFBHaFh1eldteGliSTArU0V4MGFpVXFtd0wyaW5ZWkh5UGltZWxQUVVqQXlNZENhbTFJVzczMDJLV2hmUmlBUi9FeC9McTlldk1rWDkvSlFyV3Zhalh1aFpQQXp4Unc4MGJEdXlpSXlMd3Y5bG9NWTVUTXRJWjl1NTNmUnAwbDFLTlBsbmNmZTdnYkZSZnB5ZDZ1SDc1QjdWeWxUNXJPejJlVTFLV2dxUFhqeW1XdW5LR0J1MGl4Qm1BQUFnQUVsRVFWUVphOVFGdkF6RXpzb1dXMHNiYmdkNlU3Q0FGVTVmNE91Y2xwSE9uYWYzcEYwQmd2OC9pUHZxUDhQMUYxN012N0tHZlQzVzRsaW81RDg5SFlGQUlCQUlCQUtCUUNBUUNQS1UvNndJTGhBSUJBS0JRSTBRd1FVQ2dVQWdFQWdFQW9GQThHOUdoTUVKQkFLQlFDQVFDQVFDZ1VBZ0VBZ0VBb0hnWDRzUXdRVUNnVUFnRUFnRUFvRkFJQkFJQkFLQlFQQ3ZSWWpnQW9GQUlCQUlCQUtCUUNBUUNBUUNnVUFnK05jaVJIQ0JRQ0FRQ0FRQ2dVQWdFQWdFQW9GQUlCRDhheEVpdUVBZ0VBZ0VBb0ZBSUJBSUJBS0JRQ0FRQ1A2MUNCSDhMeVF0SXgybFN2bFBUME1uU3BVU2hWS1JaMk1KL2xwVUtsV2VqYVZRS3Y1ZlhiUC9iL01SQ0FRQ2dVQWdFQWdFQW9GQUlCRDh1eEFpK0YrRVNxVmk4czZaREZrNzVoK2RSMHBhQ3B0ZHQ1T2FucXBSM24zSmdEeVoyK2hORTVuM3k1TFBibi80K25HR3IvL3VzOXUvaUg1RmZITDhuNW5hSjBsWFpKQ1VrdnluL2tsT2xXdU50Ky95SWFidm1hc2hXRWZHUmRGbWJsZWVSUVIvMXB5VUtpWEhiN21RbHBFdWxmayt1VWZMMloySVMzaXIxZjdBbGQ4K09yWThUWE9la1hGUk9JNnN6ckdicHo1clBnREpxWEk2THVyTmlWc3VPdXUrV2RDVEl6ZFBmdFpZWHpPZkY5R3YySFh4d09kTk9wT1V0QlRDWWlQd0MvRW5NU1ZKcTM3VXhnbjAvV25ZRjQyWmt5MW5kekp5NDRTdkdnUFU1MmIwcG9uc09MODMxelpwR2VsTTJEYWRyZWQyYTVRclZVcFMwMU8vNnAvczM3bmMrUFhhVVpyUDZrQ0NQUEZQcjFPbFVqRmo3M3krM3pIelQ0L3gvNEhFbENTKzN6R0Rtd0czYzIxejllRjFocTRidzV2M01YL2p6QVFDZ1VBZ0VBZ0VBb0ZBSUJEa3hQQ2Zuc0QvQjF5OTNaaStlNjVHV2I5bXZWZzRZQmF0NTNUUktYaG0wYXhxSTFhTjBCYUJseDVlalp2dkphYjNtSWliNzZXUEhyOWFtU29VczNhUVBtY29NdWo3MDNBYU90VmpTcmZ2NkxkeU9MVWNhekM3ejlRdlhCbmNlLzZRdGFlMjhEUWltRTFqVndId1Bpa2V2eGNCek93MStZdkh5MGw4Y2dJdm9sOTlkbnUzTzVleE5MUFFLbGVwVkx4NkU0WXM3QW4rTHdNSmVCbkl3K0JIeENiRXNYem9RZ1kwNy8zVmM4M0o4aU5yMkhmNTBKL3FXODdCa2N2TFBvakN6eUtDK2VuWU9wWU1ubytlbnA1VUxrOUw0V25FYzYyWEVESHhzYng2SFVxR1VrRzk4cldsOHFDd3AwemZQWmMzNzJNWTEyRWtBTGFXTm9SRXYrUzNhMGVaMFBuRGk0dWZqcTFudTlzZUZnK2NRMW1ITWxwemZKdjRqalp6dXpLMFZYOG1kaGtMZ0pmTUY0QUdGZXQ5OWxvM3Vtd2pJamFTWmxVYmE5VnRQYmVic0pod1dsUnQ4c2x4dm5ZK3V5N3U1MWYzbzd5TWZzV1BnK2NTSGhQQnJvc0hrS2ZLU1VwTlJwNHFKemxWVGxKS011K1MzaEViLzFaRGRELy80d21jaWxmUW1NKzFSeDRzR1BCMVl1d2ZENjVSbzB3MUFEeGxQbXgyM2ZISlBvMHJOK1M3anFNMHlveU5qREUxTm1YRjBYWEkwMUtZM0ZYelpaRThUYzdZTFpONS9DcUkwZTAxaGZ0RFY0K3c0TkN5cjFwSCs5cHQyRDVoL1VmYlhMNTNsZnhHK1RFM0tmQ25qNk9ucDhlTDZGYzhDUFpqMmRBRkZNaHZsbXZiQzNldmZORkxObDBNYU42YnFkMi8vaVZGVGhRS0JmZWVQY1RkendPWEJiOVQycjZrUnYzOVlEKysyenFOcGxXY3NUU3p6UFBqQ3dRQ2dVQWdFQWdFQW9GQUlQaDhoQWdPM0hyc1RZdHFUU1docE5meXdkUXVXeFAvbDRHRVJMOWsxWWdsT29YYnFidG1TK0pYRmlxVmlrVy9yZURBbGQrd3NiREd4Y3N0MStPR1JMOGtRNUhCNmZtL2E0amdwenpQOHZpVmpLM2oxK0xxNVlaZmlEL3JScS80VTJ0emRxclA2UGJEMkhWaFAwNGxLakN1dzBodUJOeENwVkxSdk5xbmhjdW90OUgwV1pGN3BHeHNRaXhKS2NrMG5mR056dm95aFV1eWYrcDJRQzN1MzNsNmo4RXQrM1BoN21XZVI3NGdPT29GVDhLZjhUVGlPU2xwS1ppYkZLQmk4ZkpVS1ZtSkx2Vy9vV3JweWhRdFZPUlByZjFUZU1sOEdkeXlILzJhOWRJb0QzMFRpcWZNbHo1TmV1anNOMjNYSEEzaE9rT1J3WlJkcytuV3NETjltblFISURVampiQ1ljTzQ5ZXdqQU5yYzlwR1drOGZKMUtLOWVoeUZQazJOb1lNakFGbjAweG5JcVhvSDJ0ZHV3NWN3T2VqWHVocTJGTmFYc1MrRHNWSi9mcng5bmZLZHZVYUZpM2k5TE9PNXhtczNqVnRPNW51NXp2L0RRY2d3TkRCbldacERHbWdzWHRLZWtYZkdQbmh1bFNvazhOWVZua2NIc3ZuaUFWU04reENTZkNVa3B5UmdaR3BIUDBJaG5rY0hzUEwrWHNSMUdvbEFxaUl5TGt2b2JHUnBoWTJHZFovTUIrSEhRWE40bHZ1ZVEreEhNVFF2UXRsWXJIcitTWVdwc2lxbXhDVllGckhqMUpvelkrRGhHdFIrS3Bha0ZWZ1VzS1ZTZ0lJWE1DMUxXd1ZGanZITytGOGxRWkZER3ZoUUJyMlNmUEg0V0RvVUtVN0NBRmFDT2hQY0xDV0RNTnlNQWtLZktpVTlPSURncWhGNk51bW4xalV0OHkxbWZDM1NxMTE2clRsOVBuN1dqbHZFKzZUMlJjZEVvVlVyMDlkU2JkU0xqb2hpMWNRSXFWTGd1T0V5UlFvVTEramFwNHN6dk16VWp5SjlHUEdmQndXWHNuZnd6SnNZbUFEd0tDZUNuWStzNU1HMDdoZ2FhdC8vczl5QmRaQ2d5OEhseVYrdnY1Yy9RdWtaemtsUGx4Q1hFZlZRRUwycGRoT2s5SnVxczg1VDU0dUoxanVrOUoyRmpYaWpYTWVwV3FKMXIzZGRnYVdiQnBuR3I2YmwwRURQM0x1RG83QSs3RklMQ25qSnMzVmphMVdySjJsSEx0YzYxUUNBUUNBUUNnVUFnRUFnRWdyOFg4Y3NjOEpMNThGMm4wVlFvVm82bkVjOUprQ2ZTc0dKZFRubWVvWEJCZTBuWXpJNm56SWYwakhUYTFXNGxsU1dsSkRObDF5eUN3cDVTcTJ3TjNyeDd3N0U1djJDVkl3b3dOaUdPQlFlWDhTTDZKU3RIL0VpTk1sV2xPb1ZTd2M5bmR6SysweWhzTFczWWNuWW5vOXNQcDdoTjBUKzl2aG05SnZNdThSM3RhcW5uNnVaN2lkTDJKYWxZclB3biszb0craEFhRThiaWdYUFExLzh5OTV4MXA3YmdZUDFCd1BaN0VVQnlxcHdkNS9kaWJWNklrbmJGS1YyNEZCM3F0cVdjZ3lNVmlwWFR1YzRWUjljUkZQWkVFdFB6Z3ZkSjhjakNuakN2M3c5VUxsRlJvKzc4bmNzOGV2R1l4UVBuYVBWTFRVOGxPQ3FFU1ptUnpGbnJWS3FVL0RoWXZadmc1ZXRRbXMvcWdFcWxrbDZldkhvVFJxTks5V2xSclNrbDdZcGpaR0JFdWFLT1d0OE5nSEVkUjlLd1lsMnN6UXRLWlRONlRjYlcwa1lkWmE0Q2hWTEpvUjkyYXdqbzJUbHk0d1N1M202TWFEc1luNkE3VXZtdFFDOGNDaFhtandmWGRQYXI2VmlkUXVZRk9YSExsUi8yekpQS3ArMmV5N1RNM1JJL0RWdEVuNlk5bUxsM0lXa1o2V3h5M2M0bVY4MXIwN0Z1TzM3K2JtMmV6UWZBUU4rQURXTldVcVNRUGFQYkRhT1FlVUdPenptbzBiNzcwZ0ZVTEZhZUNaMisxVGxlZGx5OHpnRXdhTTNvVDdiTnpzSHBPeVVSK2tId0l4UktCVFlXMWp5TERLWjIyWnBVTFZVSlZiYnZRM1kydW15alFINHp1amJvQ01CdjE0NGhDMzJpMGFad29jTGtNekJpMGFFUEw3N08zNzFFYlB4YmVqVHF6TFp6ZTZSeTQzekd6TzA3bmRMMkpiVWlrZjFmUEtaODBiSzByTjVNS3ZNTTlLRjZtU28wcWV6OFJXdk9XbXR5cWh4bnAvcWZiTnR6MldDZVIrWnUwNU9oeU1EUXdKQXVpL3Zwck5mVDArUFMwdE5VTFZXWnFxVXFhOVducHFleTlkd2UramJ0K1ZuWE9pL3hDdklsTXZiREM1OUdsUnJRdUhJRFR0MCtBNEJDcFdUbHNmVlltbHJTdEVvanpuaWZCOERNeEl5Mk5WdityWE1WQ0FRQ2dVQWdFQWdFQW9GQW9PWS9MNEpIdlkzbTVldFFHbGFzQzZqRjdkTDJKYkd6c3NWTDVrdUR6UEtBbDRFOGl3ekcycndRYjVQZXNmTFlldm8xN1lWMVpnUmlZR2dRRTdmL1FERnJCODRzUE1MN3BIamF6dXZPcUkwVDJENWhBellXMXFTbXAzTDQrZ2sydW03RHhzS2Ewd3NPYXdtd3JsNXVaQ2d5R04xK0dHZDlMcEFvVDlLeVRmZ2NQR1UrUk1WRlM1K2RuZXJ6TVBnUkQ0TWY0ZTUza3pybGFrcWlUVTVNakUxb1g3czFvSTdVclZTaUlrTmE5ZitpNDhjbnh6UC80RkxwL0FINEJOM0IycndRTjFkZnhEUXpNdlZUcEtTbGNNempGR08rR2Y1RngvOFVYa0crR09vYlVLdHNkZHJNN2FyaDJadWNtZ3hBalFtTk5QcXNHNzJjL1BsTVNNdElwMzdGT29ENmhjS3YxNDV5ZHRFeFZFb2wzWmIwcDEvVG5weGRkSXdTdHNVd055bEFzNW5mVU03QmtabTlwcENZa3NTK1N3ZlplbTRQYy90TloxQ0x2Z0JNM1RXSGs3ZGROWTYzOE5mbEgxM0RrUnNucFA5ZU5uUUJBNXYzQWNELzVXTVdIRkwzM1h2cElIc3ZhUXJGWVRFUnVYcFllNjY5b2o0L01sOHFGaXZQdkg0L1NIVVBndjFZYzNJekRTclc0K2N6TzNrUy9wU0QwM2RpbGkyUzkyM0NXMFp1bkVEVEtoOUUxcnlZVDJwNktzWkd4aGdaR0RLdjN3eWRiWk5UNVR4NjhaZ2V6bDEwMW1jbklpNEszeWYzbU5kdkJxMXJOUDlrKyt5RXZnbWo5UnpOWS9SYVBoaUFmVk8yRWZYMk5ZVnpSR3FEMm9QK2tQc1IramJ0aVZsK1V3Q0NvMEtJUzlUMmVzOUovUXJxdjZPVXRGUlMwajVZNjJSRjBNY2x2T1hTdlQ4MCtwenh1WUNGcVRtSHJ4K1h5aTdjdllLTmhiVkdtYTJsRGExcU5DZERrY0hieEhlNXp1SHF3K3NBbENsY0tsZVA2M3lHK2JBd05hZG5veTRheVU3OVF2dzVldk1VVTdxTng5b2k5Nmp0N09QWVd0cndOdkVkOTU0OTBKNkwzdzJpM2tiaDdGUS8xeGNvQmMwTFVzdXgraWVQOWFVc1BMU2NrS2dYR21YZVFiNWtLTlFKWHZNWkdnSHdQdWs5cy9jdmt0cTByTjVjaU9BQ2dVQWdFQWdFQW9GQUlCRDhRL3puUlhEUFFCL3lHUnB4NFk1YWJITzdjNG1HVHZWUUtCWDRQcm5IL1A1cXdlM1MvYXRzZE5rR2dJV3BCVDBiZFdGTzMra0F2SDczaGg1TEJ6R2k3U0NtOVppSXZwNCtGcVlXSEppMm5WRWJKL0ROZ2g3MGFkS0RvemRQb2xBcW1kRDVXNGEwN0s5emk3eTFSU0cyVDlpQXNaRXhoUW9VWk9la1RaOHRHR2RuK3U2NWhNZEc1bHJ2RWVDSlI0Q256cnFXMVp0SkluaERwM3AwcU5lT1c0KzlpRTJJKzZ4akY4aHZScVVTRlpuZGU2cEd4T25MMTZHQVdrUzBNRFgvNURqeHlRbHNQNzhYaFZMQmdFeUJONi93a3ZsU3ZVeFZqSTJNV1Q1MG9WUXVUNU16Wk8wWWxneWVweFVwWDZXVUU5dk83YUdjZ3lQVzVvVUlEQTNpaDczejJEaG1GWlptRnN3NThDTnBHV2wwYWRCUjQ1bzFxOXFZWXpkUFkyMVJpTVBYajFQYXZpVDdwMjRqK3Qxcnp0KzV6RGQxMnVBZDVFc1A1eTUwYWREaGk5YngrSldNVmNjM1NDOGJRdCtFTVh6OU9KeWQ2ckhoMjVWa3N5ZkgxZnM4ODM1Wmd0dVBKeWhtcmNOaVJrOFBDeFB6elBQalErZjZIV2hjdWFIR09iTzNzaU04Tm9JTkx0dllOSGFWVmtUeEdSOTExR3VUS28zeWJENkgzSStvbzgzSHJxSkJwaGg4eVAwSThja0pHczBqNDZMSVVHUVFGUFpVSzNHa2pZVzF4bzRPVjY5ejVETTBvay9UN3RLYVA1Y2kxb1c1dCtrbVFlRlA2Yjl5QklOYTlKV3NsQ3pOTEZoN2NqT1ZTbFRRNm5mYzR6VHZFdDh4ck0xQXFTeW5vUDg4S29TOWx3NnlvUDlNakkyTUFiWEYwc3JqRzJoYXBSSE9UcnE5MHk4L2NHZmV3YVhZVzlrQ2tLRlFFUDN1TmZaV2RtdytvL1lvVDFkazhQcmRHeExraVZKWjlMczM5R3ZhazFZMW1uUFY3d2JmYnByMHlmVzNuTjBwMTdyQkxmdXhaUEE4TFEvL3VhRkIyRmhZTTZuTFdBM1AvRS9oNnVYR2tzT3JwSFVscDhwNWwvUWVoMEtGc2JXMFlkVnh0WWQ1ZUd3a05oYldHQnZsQXlBeUxwcEJMZnIrSlNMNHhTVzZrN2lPMkRDZTErL2VjSGJSMFR3L3BrQWdFQWdFQW9GQUlCQUlCSUt2NHo4dmdudkpmQ2x1VzB6eUJINFk0cytJdG9QeGZ4bElZa3FTbExCdlNyZnhUT2syWHRyR254MDdLMXZPLzNpQ1V2WWxwTEtvdDlFRVI0WlEwcTRFajE0RThQUFpYUmpvRy9COTEzRzBydEU4VjQvWXBsVStSQjluRnlDL2xPc3J6MnVWS1pRSzJzM3ZUamtIUjdhTjEwNkE5emJ4SFhVbk45ZUk0dTNXc0JNcWxZcVdzenQ5TkVvME84MnFOcVpsOVdaOG15TjZ1MVdONXB5OGZZWjI4N1h0WlhLanVHMHh0ay9ZOEZXSitIVGhKZk9sVlkzbXFGUXFqVWpjNTVFaGdQcEZSL2J5eHBVYVlwTFBCQytaTHcwemhjaTlsdzZTbEpMTXFNd29abHRMRzF3WEhKWUU4S0N3cDF6MXU0SHZrM3ZJMCtUODhzZnY3Snk0a2FaVkdwR1drVTZMV1IwWTNMSWZvVEhoaE1kRzBzTzU4eGRmYy84WEFkaGFXdU5ZdURUaHNaRU1YRDBhZXl0N2Z2NXVuZGJMRTc4UWZ3b1h0S2RTY1cyQk5qdGhzUkdFeDBaSzY4ekNVK1pML1FwMVdIWmtOYVBiRDZOajNYWmFmVDM4UFNsYnBBd09oUXJuMlh4SzJCWkRuaXBuNEtwUkxCazhqNjROT3JMai9ENlVTb1ZHdTdpRWR4Z1pHT0x1ZDBOcmpIYVpMM1d5Y1BWMm8xR2xCaGpvR1pDVWt2elI0MmRoYW15Q25wNGV4b2I1TURiUHg0YlRXd0dvNlZnTkUrUDhtT1JUcjArcFVxQlNxVFQ2eXRQa3JELzlNNE5iOWRkcCtmUHlkU2diWGJaeDJ2TXNOY3BVNWZYN0dLbGRXRXc0Vis2N3M5MXREeTJyTjJOT24ybGFpVkM5Wkw2MHJONlVuUk0zQVdxLzh4bDc1M05qOVFXTURkWEM4UEZiTHF3OHRwN2JheTZqcDZkSGhpS0RhdU1iU2k5UUtwV295S0hwdTNTdVBmSnRORC9zbVVmYldpMFowakwzWFNHT1JVcnJMTC82OEFhdHFqZjdJZ0VjMU4rNTdPdmE1THFkcXcrdmMzcis3MUtic05nSUdrOXZ5NG01aHlocFY1eWtsR1NOZGYwZHFGK2E1bzFmdWtBZ0VBZ0VBb0ZBSUJBSUJJSzg1ejh2Z252S2ZCblhjU1Q5bS9YaWVWUUlMbDduYUZpeEhpZHZ1Nkt2cDYvbGRaeWRzUjFHVU03QmtYUkZCdkkwT1NkdXVSRHdTb1pub0ErQm1aR1BiV3UxWkc2LzZieFBpbWZmNVVPc083V0ZkYWUyWUc5bFI2VVNGWEVzVWdwN0t6dmExMjVOY2R0aWViWXVYU0w3TVkvVHZJaCt4ZGJ4NjNYVzMzcnNCV2dLOGFEMjUzWC82ZHhYejZsMWplWTgzdTVEWE9JN3lDRVM2c0xZS0I4V3B0b0pTYitXN0g3Z0lWRXZXWFo0alZRWG14Q0xxYkVKYTA5dWxzcU1EQTFwL21NVFV0TlRlUkRzeC9ETXhJNFRPby9oMjIrRzh6REVuNFdIbHJINyt5MDhqd3hoem9IRjNIL3V4N3VrOTlRb1U1V3VEVHJRckdwanRydnQ0ZURWdzVqbE4rVzA1em4wOWZRWjNtWVF3VkV2R041bUVMWEwxV0RxcmptYzlqejd5VFYwcU51V0xlUFdZR2RseDVSdUUwaE9sZE43K1dDc0NsaHlZTnAybmJzSFBMUForM3dNejBBZkRQUU5xRk8ycGxRbVQ1UHpNT1FSdlJ0M1plV0l4ZngrL1Rpak4wMWsxNlROR24xdkJ0eW1mWjAyZVRxZnBsVWFjV1QyQVFhdEhzWGRadzhZMEx3M04xZGQwR3JYYlVsL2l0a1VaY3U0TlRwRytVQmtYQlNQWHdYeCtGVVFsY2ZwanF6T2laV1pKWGMzM2NCQXp3QUFGeTgzZko3Y0JXRDFpVTNjZXV6TnV0RnF5eGQ5UFFNeWNnajAyOTMya3BLV3F1RWxEMnFmN1owWDluSGh6aFdxbGE3TTNpbGJhVjYxc1VhYjRyYkZPTC9rSkhzdUhtQ2p5M2JhTCtqQmlMYUQrYjdMT01sV3hWdm15NmoyUTZVK3JsNXV0SzdSUWhMQUFjNTR1OUdoYmx0SmlNN3k2SytmZVEyS1dUdmttaHh6M2FrdDZybllGUHZpRnpXUFhnUVFHUmZGcGZ0WDhaemhtMnU3cXFVcWFmaklxMVFxZko3Y1lVTG5ENTdmWGpJZjZjVmtGcDZCUGhySlZYMmUzRVdoVkVpV1JYOEgvaThEU1pBbmZwWmZ1a0FnRUFnRUFvRkFJQkFJQklLL24vKzBDQjRaRjhXck42R1NFT2NsODZWTTRWTFlXdHJnSmZPbGNra25RcUplOEQ0NW5tOXF0NUg2M1hsMm40Q1hnU3djT0l2ci9yY1l2WEVDYVJucFdKaWFVOHV4T3AzcXRXZmw4TVc0ZUxsaGFHQW9XVGkwcTlXSzZIZXZ1ZnJ3Qmw0eVgveEMvTG4reUlNVzFadEt3dXBmUldwNktodGR0dEcrZGhzcUZDM0w3b3UvMEw5WkwwbEVBN2p1ZjR2aU5rVXBVN2hVbmg4L09WWE94YnRYdnFpUGphWDFuMHJnOXlteS9NQnJsNjFCL256NXViSHFROVI4ejJXRGFlaFVqK2s5Sm1yMXV4M29vL1lEcjZBVzEwcmFGY2YvNVdPV0hWN045Z2ticUY2NkNnR3ZaRGhZRjZGSG95NDBxRmdQV3d0cnFYOHB1K0tzUGJXWm5zc0dVODdCa2IxVHRtSnNaSXhUOFFvc0hEQUxnSDdOZXRLeGJsdWQ4L2FVK1hESS9TZ0Y4cHZSTzlQYUk3dkZSNWNHSGZtdTQwaWRMdzRpNDZJSWZSUEdoRTZmVGdMcEpmT2xZQUVyZm5VL0lwVkZaRnFOTktoWUQ1TjhKaVRLazdoODN4MTN2eHUwcU5ZVVVGdDVSTVJGMGFTeU02YkdKbmsySDRCS3hTdHdkdEV4Q2hlMDAxbWZsSkxNb3hlUDZkVzQyeWZITWpZeVpzLzNXejdydUtCT0N0cXFSbk1NOU5VQ2VFeDhMQ3VPcnNYWnFUNng4WEYwcXQrZU5TYzIwYXhxWTdvMjZJQzVTUUZDMzRSSi9RTmV5Zmo1N0M2V0QxMG9KVUpWcVZRTVhEMksyNEhlT0R2VjU4QzA3Ui85cmhzWkdESzJ3MGc2MW0zSHpIMEwyWGwrSCs4VDM3Tnl4SSs4ZWhOS1JGeVVKQTRIUjczZ3lvTnJrcFVUcUsrTlI0QVhzM3BQbGNxOFpMNlVMVkpHNHp1cWk3ZUo3OWgzK1JBRytnYkVKOGQvOW5uTDR1VHRNMWlaV1RLdXcwaWQ5Y2xwY2phYzNrcWZKcHJYN2tuNE0rSVMza3JyU3N0STUrNnpoN3g2RTZaaDVSVDlMcHBHbFRSdGU4b1hMU3ZsYThncnB1eWFqVHcxUldkZFdFdzRBTC84OFJ0SGJwelUyYWFXWXpXdDNURUNnVUFnRUFnRUFvRkFJQkFJL2g3KzB5SzRwOHdIT3l0YlN0dVhCSkFTWVdiNWdjL3I5d1BQSW9ONStUcVU2VDNWWHJuSnFYSmF6ZW5NbE83anNUQXhwMDdabW13YXU0cEtKU3BTd3JhNE5IWjhjandIci83T3NteCswd0QyVm5iMGI5YUwvcG5iNWxNejB0RFgwOC9WSGlXdjJIeG1Kekh4c1V6dFBwN0hyMlFzTzdLYWU4OGZzUFc3ZFlCYWxMdnBmMXZ5QXI5ODM1MFZSOWQrYk1oUDByMWhKeVptUnI1NkJub3paZGRzalhQME1jSml3aG5Vb3U5Zkk0Sm4rb0c3M2JuRXBYdnVHblVQUXg2Um9Vam5XVVN3VkdadVlzYnFrVXZ4a3ZsUXZtaFpDcGtYQk5SMko4UFhqMlBGc0VVYTgreFVyejBBenlLZTh5eml1VlJlMHI0RUc4ZXNJajQ1SGtzelM4bm5PRHYxeXRmV0t2TUk4R1NqNnphZVJRUXp1ZXM0aHJZZUlGbHZaR2RXN3luOGRHdzlaN3pkdE9wUzA5TUFXSE55azg3ZERRc0d6S0pkclZhWjUwY2RDWDRxVzBSNlJGd2s5bFoya3VYUDhEYUQySDN4QUQ4ZFcwL3pxazNRMDlQanB2OXQ4aGthU1VsbTgybytXVGhrU3pZWkdoTk9jallia3djaGoxQW9GZGhZRkNJbzdLbFVibC9RVGhLZXN5aGtYcEJXbjVrTU16anFCZStTM3RPbVpnc0FNaFFaak44NmpVNzEybkhuNlgwYVZLekxtRzlHY01MRGhUdFA3OUcxUVFmS09wVEIxZHNOcFVwSlNsb3FrM2ZNcEUzTkZob3ZMUFQwOUdoY3VTRlR1bzNuK0MwWHpucGY0S3kzZG5TN0xoWU9tRVZnYUpDMEJrK1pMNVptRmpobGV0aXZQTGFlZkliNVdIRjBIUldMbDZkQmhicjhkSFFkQ3FVQ3Z4Qi9uREx0Wjd3K014Si8rWkUxV0pwWjBLWm1TNEtqWG43V0hMTklURW5pMk0xVERHblZQMWNCMk0zM0VnQnRjaVNOOU1xeHJnZkJmbVFvTXBqWmU0b1VrUTh3WSs5ODZUdW43dWVUNTFZb2NRbHZjeFhBNVduSitMOThEQ0Q1dU91aWlMVjJzbFNCUUNBUUNBUUNnVUFnRUFnRWZ3Ly9hUkhjUytiTDYzZHZLRDlhYmZ1UWxwSE81bkdyQ2NqbUJ4NFdHMG4wdXpkU240MHUyekEzS1NENTRwcmxOK1gxK3hpV3IvNVdZK3pVOUZUU010SlpmMm9MbTExM2FCMWJUdzlPekQyRXpTZWlNUE9DRy82MytQbnNUbWIxbmtMNW9tVUJ0WWk1OTlKQmZyMTJsSUhOKy9Bd3hKK1krRmhhVkdzQ3FCTjBEbTAxSU5jeGQxM2NqNldaSlgwYTUrN3YzVUJEbUZKSFoxNWFldnFUODQyWEoxQjl2UE5mNXVuckdlaEQ2NW90TURZeXBuSzJCSVpQSXA2amg5cTJKWXVUdDg5UXBWUWxRRk0wZkJZUlRKK2ZobUpwYXNscHozUHN2TENmdXVWcWNkcnpMRy9leDZCVUtRSFExOU1IUUtsU29xZW5oeDVxS3dvOVBUMXVyYm4wU2J1WHJlZDJzOUZsRzVPNmpHWC9sTzBha2Z1NnFGQzBMQll0K21xVnUzaWRRNlZTTWJ6TllKMzlhcFd0QVh6d0F6OHdiUWZOc3RuaTlGZzJTTVBMMnR5a0FMMGJkMmZQcFYrNDh1QWFiV3EyNFBvakQrcFZxRVArZlBuemJENVpITDE1aW52UEg3SjQ0R3lNall6cHZYd0lVVytqdGZxTjNUSkY0L09oNmJ1K3lsdi84djJyR0JzWjA2eXErbHdzUDdxVzErL2VNS2JEU1BaTmFjbTRqcU13TWpEazhLeDkyRnVwbzlRcmw2akl3YXVIOFFqd1pOL2xRNlJscExGaTJDS3RzYi9yT0FxUEFFOU8zWGFsWDFQMVM3SGJnZDRBa3EzR2I5ZVAwYlJLSTRwWk94RDFMcHBMOTY0eW8vZGt1aFg3a0p6U0s5T3JYVTlQajJNZXA3a2Q2TTNaeFVlWnZHTVcwM2JOWVVhdktkd004S1JEM2JiTVA3Z1VwK0lWcUZTaUluZWUzdE1RNW5WeDJ2TXN4enhPYzJEYURvSkNuK0RpZFk3NDVQalB0aW42MWYwSUtlbXBER21WdTQvNHhYdC9VTUsyT0JXS2xkTW85OHkycnF4MVZpdGRtYzcxdnBIYWhNYUVhK1J1U0VwSnh2OWxJR056aVRyL3N4UXlMOGoyQ2RwNUZBQisvSDBsSGdGZUtKUUt4blFZUWMweTFmTDAyQUtCUUNBUUNBUUNnVUFnRUFpK252KzBDSDdyc1JjTEJzeWtUYzJXaEVTOVlNamFNVFNvV0k5VHQxeWxxTmNTdHNXUWhRWWhUNU56L1pFSHYvenhPNy9QM0tzUnVWM093Wkh2T240UVhaSlNrMWx4ZEIyZDZyV25jYVVHV3NjOWV2TVVxZW1wZjRzQUh2VTJtc2s3WjlHa3NqUGZ0djhRaVRtajUvZjg4ZUFhRisvK3djRG1mVExGdm53NFYxS0xiN1VjcTFQTHNUcWdqdWI4L2RveFJyWWJncjZlUHVtS0RINDZ0cDVCTGZveXRQVUFnc0tlOGlEa0VYMmI5TWgxSHA0eVgycVhyVUZxZXVvbjUrd2w4MFdsVXYwbG5yN3ZrdDRqQzN2Qy9QNHphSlRqMnF3NnZvRWFqdFdrNlBYRWxDUjJYZnlGam5YYlNuN2dJOXFxYld0Q1k4S29YTUtKd2dYdEtWelFEbWVuZWpTcjJwalpmYWFTb2NqQWVYb2J2dTg2am9ITit4QVMvWklXLzhmZVhZZEZsYlp4SFAvUzBncGl4eW9XZG91NWRuZm5XbXQzcmJsMmQ2M2QzWXE5NnRwS0tvcW9JQ29HQ0FhZ2RNM00rd2N3TWpLQXJyanZydDZmNjlwcjVaem5uUFBNTUp3LzduUFA3NW5RakQ5bkhWVS9oSUNFcnVKbTB6c1FtOWdWclUxU29mZVk0OGxVczhKWEQxcXNMaUMycWRaQzY1ajlWdzlUbzRROWc1djltdWI3azFvZXVJZXZKeDAvaVJycFZxY2pTcFdTS3NVcUVoTVhnNk9YSzJNK2laSDUydmtBUk1kR3MrVElLbXh6L29TUmdSSFBYcjhnTU9RMW0wYXNwa3lCa2xxUE9lMTZqbG43RmxLaGNGbUN3MEtvT3FZK3FzUUhFNS9EM05nY2wrV1grUFAyUldxWHFvR3hvVEdoa2FIc3Yzb1loOS8zNGZuc1FVTHVkR0kwVGxJQkhLQkp4WVpNMnoyWElXdkdrTW5RaU1PVGQ2WG9Say9pNU9WS09kc3l6T3d4R1lEbTB6dlNwbHB6K2piOEJiK2dWK3k0dUpjNXYveE9UcXNjYkQ2M0E5L0E1eWxpUHB5OVhPblh1QmV1ajI0emVmc01GdldkZzIyT0Fxd1pzcFJMZDY4eVllczBablNmUk91cXpXaytyUU1qTjB4Z1RzK3BHbm5nMmx6eHZNRzR6Vk1ZMnJ3L1A1ZXNUbVpUU3hSS0JUc3Y3bWZJWjhUWVBBNTR5dEtqZi9CTHZTN2t5SkpkNjVqWStEZ3VlVnhOc2FDa1NxWEMyZHVWWVMwSEpIdXZYTWhzYXFudUhBZTQ5ZmlPOWp6d292OU1Idmh4NTlOc09iZVRaZjNtTVgzUFBMWmYyRU81L2xJRUYwSUlJZEJXSDhNQUFDQUFTVVJCVklRUVFnZ2gvbTErMkNLNGw5OGovSU1DYUZtbEtWa3RyTG5zY1EzYm5BV3dzYkRXV0xDdmFyRkt4TWJITVdmZllnN2ZPTTd5QWZNcFc3Q1V4cm1xRnF0TTFXU0x0WTNkUEJrcjh5ek03VGsxUmNla1NxVml1Y05hdXRYdThNMWY0K3YzYi9obHlRRDA5ZlJaMm0rdXVxTVNJSk5oSm5hTjI2U09tRGp2Zm9scWRsVlN4R3k4ZVB1U3ZzdUhFaHNmUy9QS2pjbHBsUU1QMzN0RXhVYXB1eS8vT0xreElmNUJxVlRIdkNRWEdoWEdneGRlZUQ1L3dONHJoejVyN29WejJhYWE2ZXZsOXdqVFRLWWFuY21meThuTEZRTTlmU3A4MG1tY3RLOTZpYXBNMlRHTHNLZ3d2UHg4eUdhWmxmcGw2K0R5NkhaaUhuakM1NkpPNlZycUxPeFBuYnQ5a2RESU1GcFdhUW9rRkNtdHpMT29DK0IrUWEvSVptbERWRXdVclJMSGFCTWJIOHZpSTZ0b1ZxbFJxc1ZlZ0FMcFpMaS9mditHNTI5ZWZsWjNiRkszYmZLT2N6Y2ZkM1VlZUhJRmMveWt6aksvNUhHTjZOaG82cFNxbWU0MXZtUStBTnN1N09iTmg3ZHNIYjAyY1k0dUdCa1lVYXRrZFF6MURiUWU4K0NsTjJVS2xGTG5sOC8rNWZmUHVsWVNhL01zdlAzd2p0dVA3N0Jpd0FJQUxFd3NXRHRrR1lWeUZlVGc5V01VejFkVWEzRmJvVlNRSTB0Mm5yOTV5WWhXZzlPTUFITDBjcVZteVlSTzlhUy9rNFY5WnlYc2UraEMvbXg1eVpuNE4rcms1VXBWTzgzZlFWSWVlRmhVT04wWDkyTjRxMEcwc2svNFRBV0hoYkR5K0RwYTJqZFZQNkNhMTJzNi9WY041K0MxWTJubWdSKzllWUx4VzZmU3Ftb3o5WU9OTWdWS1VpaG5RZGFlMmtUVFNnM1ZNVkxhUk1kR00zTDlCUEptemMzNDlpTlRIWGZOOHdhaGtXRTByYWlaZysvdDcwTkkrUHNVZWVCNWJYS3o1dFFtOWJobnI1OVRQekdxSnVrOVNoNVpsTnpYM0RlME9YekRnZCsyVEdWUXM3NjBxZFlDVjUvYjdMbDhrUGJWVzMzVnR3K0VFRUlJSVlRUVFnaVI4WDdZSXZpQmEwZXBabGRGM1kyZFBBL2N6ZWMya3p1TkJTQ3ZUUjdLMjVaaDE2WDlqTzh3S2tWT2NYSUtwWUtaZXhkd3d2a011OFp1MGhvWjRQN2tMb0VocjJtV21CdjlyZmkrZms2UHhmMVFLcFhzbjdCTmE5ZDVVakhJNTlVVEh2ay9UckU0NXlXUGE0emNNSjd5dG1WWU1XQ0IrdlU0ZXJsaW1zbUVVb2t4SVl2Nnp1TE5oN2RNMmo0REl3TkQybFpycVhFZVYrOWJLRlZLenN3OGpKbXhXYnB6NzcxMGtNWkRCWTF6UGJwTmgzbS9zR3JRb3I5ZEJDOVRzSlJHWkFja2Rqcy91OC9ZZHNPNTZubVRzS2d3NnBhcFJaOEdQZERYMDhmSnk0V2llUXFUeFN3ek1YRXh2SHpuejh1M2ZqeC84NUtuZ2Mvd0RYeE8zMGEvVUxaZ0tXYnNtYy9BcG4wd1QzeXRUdDV1R3AycFUzZk9JWTkxTG1iMm1Kem1RbmxPM3E0QURHblJuK0o1aTZZNkxqMk9EMTBBUGl0ZXhzbkxoWmIyVFQvWjVxcVJCNjdOWDNjdWt6ZHJiZ3JsS3BpaDh3a09DMkhOcWMxMHFORmEvUjRrZmFzZ3RRSjQwdXRJaXMyd3NjeEtoODlZTVBOVG04L3R3RkRmZ0xwbGZsWnZxNVVZRVpPUU81M3lNM3JlL1JLVGQ4ekVMSk1wNXNabUxENnlraUs1YmRYSEpSY1ZHOFZkMzN1TWE1K3czb0NMOXkzTVRjelVHZGlPRHo5ZVE2bFM0dXg5aXdXOVoyaWN3OUhMbGN5bWxvU0V2MmRzMjJIMGE5d0xTSWpyNlRTL0YrMnJ0MkpXanlucThSVUxsK1B5L0ZNTVd6ZE82L3NmRVIzSjNBT0wyWDNwQUwzcWQyTmExd2thRDgvR3RSL0JnRlVqNkxOc01EdkdidEQ2TnhnUkhVbWY1WU41SFBDVVE1TjJwSm1UN2VCMG10eldPVk04V0V3dEQ5emg5MzBhRDJpcWoyMlFJZy84MHdjRjhQWDNqZVRDb3lPWXUzOHhleTRmWkdpTEFlcEZkRWUxSHNJWnQvTU0rbU1VVzBldHBXTGhjdW1jU1FnaGhCQkNDQ0dFRVArVUg3SUlIaFFXeklHclIxalNiNjU2bTdPM0c5TzZUZUQrODRlRVJZVmpYNnd5MGJIUnpEdTRsUHN2dk5EWDArZklqZU8wcTlhU2JGb1dOUFQyODJINjdubmNlM2FmVFNOV1U2bEllYTNYM24vMUNPVnNTMU13bmU3ZHIzSEo0eHBqTjAzR3pOaVVmUk8ya2NjNlY2cGpZK0pqbWJrbm9jRGR5cjRaa0ZEa21iMXZFUWV2SFdWb2kvNk1hRFZJblcwTkNRV3FTb1hMbzZlYnNEaWRrWUVSbTBhc3B0MmM3b3pkTkFVakF5T2FWV3FrSHUrWVdFQzIrNHhDYm1oa0tFOENmUm5kWnFqVy9hdFBycWU4YlJtTlhPQXY0ZVRscXRFNW11UkpnQy9GOHhXanZHMFpkUjd6cDhjbEZRMTdMUjJFbzVjTEZpWVdGTXBaQU51Y0JiQXZWb2xDdVFyeTY0cWhaTFcwWmtqemp4bnh6dDV1REd6U0I0QzNIOTV4NWQ1MURrN2MvbGx6VFY0SVRFMVViQlJLcFNyVi9UY2VPR0ZqYVUwMlN4c2lraTBtbVp5aGdTR3YzNy9CUHlpQWM3Y3ZjdnZ4WGZXK1IvNlB0Ulp4azRTRXYrZTQ4Mm02MWVtWW9mTXgwTk5uenY3RnhNWEhNYmJ0Y1BVK1oyKzNOTDlKRVJqeW11ZHZYbjVWcHZ6N2lBOXMrbk1IcmFzMlZ6L01TQkllSFlIbjg0Y01iZkV4cXVQQlMyOFdIbHpHNVh2WGFWdXRKYk42VE1IbGtSdjlWZzZuOTdMQkRHM1JueUhOKzJzVTd0MTgzTkhUMWFWY1l1eVFrNWVMUmdhMnM3Y3I0OXFOQU9EaEMyOUNJME5UeEh3azVZRW5kZVFuS1pTcklNdjd6Nk54aFFZcFhsc21RMlBjZk56cGtDelBYNlZTY2R6NURBc1BMU01vTElRRmZXWnFqVGRxVkw0ZTNlcDBaUGVsQTdTYzBZbkpuY2ZScmxwTDlaemZmbmhILzFYRDhmYnpZZnZvZFpUTVh6elY5L2pCUzI5T3U1MUxFYUdUL0hWOW1nZWV2QUQrOHEwZi9rRUJLZkxBQnpWTCtRMkRyNzF2QU1RcDRqbDQ3U2pMSGRZUUZ4L0h1cUhMTk41Zkc4dXNMUGwxRGdOV2phRExndDRNYlRHQS9rMTZhVjNFVmdnaGhCQkNDQ0dFRVArc0g3SUlQbnZmSW9ya0xrU3BuMHJ3T09BcEhyNmV2SS80UUhVN2V3NWRQMFpXQzJzY3ZWeFk0YkFXSy9QTW5KeCtBQi8vSnd4ZE81YW0wOW96dk9WQXV0VHVnSUdlUHJjZjMySFBsWU1jdVhHQ1NrWEtjMnJHSVhVKzdaR2J4NGxUeEdOaGJJNituajQzSGpoeDhQb3hkbzdkOEUxZTE5c1A3NWl4Wno0blhjNVNwV2hGVmcxY3BGR3dqNHlKb3ZPQzNsaWFXSkRaTENIR3djWDdGbTgrdkdYMW9NV1lHQ1VVYTdvdTdFdEkrSHNPVE54R2hVTGxpSWlPeE1uTEJWTmpVNTRGUHVmbUEyZm05SnlxY1cyelRLWnNIdmtIcldaMDV1eXRDNThVd1YwSkRIbE42MW1wTDQ2WGZJNnA1WUY3UG4vQWxYczNPUHI3bnIvMS9pVGxnY2ZFeGFpN2taTXowRE9nMnlMdFdjZDNmZStwODhDbmRCNUhWa3RyalJ6b0s1NDM2TDdvVjB3em1iSmp6SG9NRWpQalAwU0VFaEFjeUxNM0x6am5mcEd0NTNaUnNYQzVGQXMvUWtLMHhaTUFYOHlOelltTWlXVDNwUU0wS0ZkSG94UDNVMUd4VVpRZVhKVTRSWHk2cjcvRUlPM2Q5UUFiaHEva1EwUW9lcnA2VkxmN21KVWVIUmVOczdlYnV0czJOREtVZVFlV1ltMXVSUmJ6ekFuZk5MaDZCRjBkWFhyVjc1YWg4N0Uwc2VEd0RRZkd0Qm1xL2h3bjVZSC9jV29URzg1dTAzcXNRcWxJaUx3cG5QSTkvdFNGTzVkeDhuTEIwc1FDVTJOVDlQWDBDUW9ONXZBTkIyTGlZclFXYUYwZkpYeXpvVXJSQ3R4K2ZJY05aN2R4OXRZRjhtZkx5OVpSYTlXTHk5WXBYWXVOdzFjeWJPMDRWamlzNWREMVk2d2RzcHhseC80QXdPK2RQM3E2ZWd4Y2xSQVhjdGYzSHViR1p2UmVOaGlsU29GL1VBQzdMeC9Bd2VrMGI5Ni93VUJQbnpHYkVyTERwM1lkVDRIcytkVjU0Tm9rTDlDZWNUdVBnYjRCQnZvR25IWTloMUtwNHVkU05ZaFR4T1BnZElwTlo3Zmo1ZmVJYW5hVjJmUGJGdlU5VEp0WlBhWmdvR2ZBdGd1N0didHBNbitjMk1DdWNadHdmWFNMYWJ2bm9vTU9POGR1b0VLeVhQbGRsL1p6eWVNYTJUUGJZR1pzUm5oVU9NZWRUbU9ic3dBOTZuYldPSDlDSHJnYmNmRnhWQitiOEJxQ3c5NERxSDhHaUVuTTB1KzZNT0VCVTV3aVBqRVBYUFBoeDlmZU4xNis4K2ZvelJQc3VyU2ZkeCtDNkZTckxXUGJEZGNhMTFTM3pNL3NHcmVKL3F1R3MrellIK3o0YXkrZGFyVmxSS3RCYVhiRUN5R0VFRUlJSVlRUTR0djY0WXJnUVdIQlhMOS9rNzIvYldYYmhkMXNPTE1WSXdNakpuWWNqWlY1Rmh5OVhLbFl1RHhyVG0yaWY1TmU5S2piQlFNOWZRcm5zbVdiOFZwKzJ6S1ZnOWVQMGRLK0tiMlhEY0w5aVFmbGJFdXpidGh5R3BhcnEzR3RsY2ZYOGV6MUN3QjBkWFFwbk51V2RjT1dwMWlRTWFPTTNUd1pGKy9iVE84MmtaNzF1cVlvbm9aSGhSTWRHODM3OEE4OERuaUthU1lUeWhjcVE3OUdQVFdLc3RPN1RxQm9uaUxxcnNzWGIxL1NkOFhIenV6bWxSdHJqWmZJWTUyTFkxUDNhblNlSitVY2Q2M2Q0Yk82MzArNS9KbHFIdmpxRXh0b1pkK01jZ1gvM3NKelNYbmdiVk5ackRFMWp3T2VjdXV4dTdxNFZpSy9uY2IrU3g1WDZiMXNNSjFxdG1WS2w5ODBPb2ZOVGN6NHVWUjFUcnFjNGJUck9Vcmt0MlB1Snc4UWtweHdQc3Vpd3l2VVA5dm1MTURvTmltTHNNa3BsRW8yamxqOVJhOUhteXBGS3pCbHgyeEsvVlJjdlVnakpDdzBlTWJ0UEZVVHUrT0R3a0k0N255YTZOZ1lGRW9GUmdaR1ZDaFVoaFVERjVJOWM3YUV4VVF6YUQ0YnoyNG5UOVpjR2tYZXBEendwYi9PVGZYWUxlZDNvbEx4V1IyNG5zOGZjT0RhTWVJVmNjUXI0dEhSMGNIYTNJb3F4U294ck1VQWpRY2RTUnk5WENtZXR5anhDZ1ZkRnZiQjB0U1NhVjBuMEwxdVovWERqeVIxU3RmaXhQUUQvTGJsZHhxV3IwY1dNMHRLNUNzR29QNS9razkvTHBXL2hNYSs1Qm4wdWF4eXFQUEFQNmZqZmR6bUtZUkhSd0NRMnpvbkt3WXV3TnpZaktqWUtCWWRXb0dscVFYcmg2MUlNKzRwaWE2T0x0TzdUYVJPbVZvc1AvWUhRNXIzSnpReWxKRWJKbEMvYkczbTlaNlJJbXM4SkN3RUgvOG5lUGplSXpZK2ppeG1tV2xUclFVald3L0dMSk9weHRpa1BQQzVQYWVSWGN1M2JsS3orL0pCL00xZWtjVXNzOGIycjdsdnhNYkgwWDVPRDhLaXdtaGJyU1g5R3ZkSzh3RUJRSldpRmZscjdnbFdPcXpqMEkxakZNNWxLd1Z3SVlRUVFnZ2hoQkRpLzB4SHBWS2xubHZ3bmZvUUVZcWxxUVVxbFlyWStGZ005QTNVY1IrM0hydVRMWE0yY21iSmpyNWV5bWNFWVZIaEFKZ2JtM0h0L2syeVdkcFFORTlocmRkUnFWVEVLdUtJajQvSHlNQlE2L2t5a3JlZkQ4WkdtZEpjaU8vdmlGZkVFeG9aQm9CcEpwTXZLdWk4L2ZDTzA2N25hRk85QlJiRzV1bU92M2IvSmdiNkJ0aC8wczBaR3gvSDJsT2I2Rml6alhxaHdDL2w3ZWZEeTNmKzFDOWIrNHVPODMzOUhKOVhUMUk4NUVpaVVDcndldmtvUlhIOFM3MExEU0lvTkJpRlNvbUpvVEg1c3VYUmlLSDUxaUtpSTlIVjFmbnMrQWFGVW9HdWptNmFuZXBmS3pvMldpTy8vYzdUZTd6OThJNEdXaUp0a2x5OGU0WE1wcFphdSswendpV1BxeGdaWktLYVhXVmNIOTJtZE1HU0dPa2JmcE5ycFNVMlBvNFBFUi9JYW1IOVdiOERsVXFGQ2xXS3o1UmYwQ3R5VytYODZ0K2orMU9Qdi8yQUtyazM3OS9pK2Z3QmRVclgrcUk1ZVQ1L2dLNnVua1orZmtiY054NzVQeWEzZFM2TktKYlA5ZW5uOTkvc3lqTW5mcit3bUsxdGwyQnJsZnFpcDBJSUlZUVFRZ2doeEgvUkQxa0VGMElJSWI0Mzc2TkQ4UTE1K2JlTzlRaDh3T1piKzZVSUxvUVFRZ2doaEJEaXUvVER4YUVJSVlRUTM2TTdBZmVaK3RlUy8vYzBoQkJDQ0NHRUVFS0lmeDNwQkJkQ0NDRytBMS9UQ1o2a21JMHR4dnIvalFnWElZUVFRZ2doaEJEaWMwa1JYQWdoaEJCQ0NDR0VFRUlJSWNSMzY1OWJkVThJSVlRUVFnZ2hoQkJDQ0NHRStJZEpFVndJSVlRUVFnZ2hoQkJDQ0NIRWQwdUs0SjlKcFZMeE5ja3hHWms2bzFBcVVLcVVHWGErZjR0NFJmei9ld3BDL0t2SWZlT2ZvMUFxL3Q5VEVFSUlJWVFRUWdnaHhEY2lSWERna2Y5ajlsNDVsT3ArLzZBQW1zL295RkhIRSttZVM2bFNjdWlHQTdIeGNlcHRybzl1VTNkaWM0TERRbEtNMzM1aEQ0OWZQVTMxZkZHeFVSby9Cd1FIWXR1M0RBZXZIVTEzTGtraVk2Sm9OcjBEaDI4NGFOM1haR283OWw4Nzh0bm4reGJtSDF4R3AvbTkvNjl6U0tKU3FWaDFmQjNGQjFaaXkvbWQvNWM1bkhPL1NJUEpyWGdiR3FTeC9lTGRLN1NmMjBQajgvVlA4SHorZ01hL3QrVnhRT3FmMWUvTnErQkFCcXdhd2YwWFhobHlQcVZLeWV2M2IzQi82c0VsajZzcDluMnY5NDNWSnpmUWQ4WFF6NzV1YXFKaW8raTNjaGpyejJ4SmRVeHNmQnhEMTQ1bHphbE5uMzNlME1oUVdzM3N6TDZyaDc5NmprSUlJWVFRUWdnaGhQaDMwdjkvVCtEZllOV0o5Wnh3UGtOTVhBeTk2bmRMc1QrcnBUVnYzcjloeVpGVnRLelNGSDI5MU44MmJ6OGZ4bTZhek5zUDd4alV0QzhBTnBaWjhYMzluRDJYRHpDMHhRRDEyUGtIbDdIdTlHWm1kSnRFb1Z3RlU1d3JKUHc5RFNhM29tZTlMZ3hyT1JBQUp5OVhBT3lMVmY3czE3ZkNZUzJ2Z2dMNHVWU05GUHZXbk5xRTN6dC82cFNxK2RublM0dkxvMXZNMnJ1UVE1TjM0dm5zUHROM3orZlE1SjBZNlJ1bWVaeXVqZzYzSHJ2ajVPMktmZEZLR1RLWHZ5TTBNcFF4bXlaejUrazlTdVl2enBJanE2aHVaMC9SUElYL3NUbkV4TWN5YSs5Q0toWXVoNDJGdGNhK3FOaG8zSHpjMlhWcEgzMGE5UGhINW5QLytVTzZMdnlWbjB0VjU2ZHMrZkI1OVlTRmg1YW5lWXlOWlZibTlwd0dKSFQ0ZDVyZm02cDJsUm5WZWpDZEYvU212RzFaSm5ZYy9VOU1YOE5KbDdQc3ZMZ3YxZjByQml3Z1I1YnN4Q3ZpR2JwMkxMY2YzNkZEelRhVXlGY3N4VmlYUjdkNEd1Q3JzYTFZM3FLVUxWaUtDM2N1Yy9UbUNVTENRd2dPZTA5d2VBaEJvY0hxYnVNOFdYTnhmZEU1OVhIZjgzM2pyenVYS1Z1d05BQ09YaTZzT3I0KzNXTnFsS2pLNEdhL2Ftd3pNakRDeE1pRWVRZVdFaFViemNoV2d6WDJSOFZHTVhEMVNCNjg4S1pmNDE3cFhpT0poWWtGZ1NGdk9PWHlKOTFxZC96czQ0UVFRZ2doaEJCQ0NQSGZJVVZ3WUVIdm1Ud044R1hHbnZua3M4bEQzVEkvYSt3MzBqZWtaLzF1WFBhNHh2dUlEMlQ5cERDWm5GM2VvalN1MElEVko5YlR2a1pyYkN5cytTbDdQcXJaVldIdmxVTU1hZDRmRlNxbTdKakZvZXZIV0RWb0VTMHFOOUY2cm1tNzVxS3ZwMCt2QnQzVjI1eThYTW1SSlR2NXMrVk44elVwVlVxaVlxSjVIUENVVFg5dVoyR2ZtUmdiR2hNUkhZbUJ2Z0dHK2dZOERuaktoak5iR05pMEx3cWxnb0RnUVBYeEJ2b0dhYjdPMUs0NVkvYzg2cGVyZzZHZUFkTjN6NmR1bVZycEZzQUJ1dFR1d0NuWFAxRXFNeTcrNFV1ZHZYV2UzM2ZPcG1pZUl1d2R2NFZjVmpucE5MOFhQWmIwWit1b3RWb0xvZC9DMmxPYmlJaU9ZRXJuY1NuMk5TcGZqNko1Q21Oa1lQU1B6TVhEMTVOZmxneWdicGxhTFBsMURucTZlcno5OEE0VEk1TTBqeXVRUGIvNjMwY2RUL0xnaFJkcmhpemh1Tk5wUEh3OVdkcHYzcmVldWxibUp1YkV4c2Z5SVNLVTlqVmFBM0RnMmhHeVdsalRvRndkc21mT0JzRE1QUXNJalF5bFJINDdUamlmcG43WjJpbk9OWHZmSW56OG4yQmtZSWdLRlI4aVFsbjg2eHpLRml6Rm5zc0hlZkgySlkzSzE4UEdNaXRaTGF6SmFtbE5WZ3Ryc2xsbXhjTEVRdU5jMyt0OUl6SW1DZy9mK3d4bzBnZUFxSmdvUWlQRGVCcm9TL3ZxclZOY1B6ZzhoSk11WjJsZXVYR0tmYm82dWl6NWRRNGZJajRRRVB3YXBVcUpyazdDbDVrQ2dnUDVkY1ZRVktnNFBuVWZPYTF5cFBrNlAxV3Y3TS9zdTNLWTRMQVFyTXl6Zk5HeFFnZ2hoQkJDQ0NHRStQZlRVV1ZrNk94L21GL1FLK2J0WDhLc0hsTm9NTGtWWVZGaEd2dFZLaFU2T2pvcGppdGJzRFFISm03WDJIYlgxNU03VHp6b1VhK3p1a2h6NStrOWJDeXprdHM2SnlxVmlnbmJwdE91ZWtzcUY2bWdkVDc3cng1bS9OWnA5R25ZZytwMlZkVGJwKzJlU3paTEc0WTA3NmYxdUhLMlpiQXl6OExCNjhjWXQzbUsxakh6ZTAyblk2MjJkSmpiazF1UDNiV09hVmFwRVg4TVhxSjFYMnIyWGpuRW5IMkx1TG5rUEdkdi9jWE1QZk81dWVROEZpWVdMRDZ5aXRPdWY2WjVmUEtpbGpiYlI2OGpyMDJlTDVyVDUvRDI4MkhCb2VXNFByckZiKzFIWW1PWmxaRWJKdUMwOUMvaUZmRjBYZGdYdjNmK3pQbGxLbTJxdGNqdzZ5Zm4rZndCcldkMVpkWEFSYWhVS3Vic1g1UmlqRktsUXZlVHoyTHBBaVZaTzJSWmhzNWx4MTk3bWIxdklXMnF0V1JlcjJscC9tNVNvMUFxcURlcEJlMnJ0Mkp3ODM0MG1OeUtKaFViTXJidHNBeWQ2NWRvTTdzcjFlM3NHZHR1T0NxVmlnb2phakdsOHpqYVZtc0p3T29UNjluMDV3NGNwdTdqcXVjTlp1eVp6NlY1SnpVK2UrSFJFWlFlWEpWTkkxWlJ0OHpQM1BYMXBOWE16bHhmZkk1Y1Zqa29PN1E2bzlzTTFmck5rdFI4TC9lTkZRTVc4T3pOQy9YOHgyNmF6S0ZKTzhsc1pvbU5SVmJtSDF5S2g2OG5wMmFraktCYTRiQ1dqV2UzNGJ6c0VxYVpUTmh6K1NCZUx4OXBqSWxWeEdHb1o2Q3g3Y3l0Y3dTRmh0QzJlZ3RNREQ4K29ERXlOR0p5cDdFcHJuUGs1bkZlQlFXb08relAzanJQd05XaldOcHZydnB6SUlRUVFnZ2hoQkJDaU8vSEQ5OEpIaE1YZzVHQkVYbXNjL0hINENWRVJFY3k0Wk9ZaGxkQkFTdzc5Z2Y5R3ZXa3lDZXhHQVZ6SkhTOGp0NDRpU00zajJ2c203WjdicHJYM3A4c2czWk96Nm5xcitKN1BuL0ExRjBKeDI0NXQ1TXQ1elJ6cWYzZXZVbzFZOWR4eVFVZ29mT3pXSjRpR3QzRWQ1NTZzUGpJS3V5TFZlYVBFeHQ0NU8vRHpyRWJNTTFrcWg0VEVoWkMzeFZEcVZXeVdwcHovMVJZVkRpTEQ2K2tWLzF1Nk9ycXNlandjbnJWNzZidWVNMWpuWk1XVlZKMnJpcFZLcmFkMzRWQ3FVZ3p3a0JmVjQ4OFdYTi8wWnpTODhqL01XdFBiK2FFOHhuYVZHM094Zm1uc0xHdzV1VTdmeUNoT0Y2bGFFV09UdG5ENkkwVEdiVnhJZ2V2SDJOMG02RlVMRnd1UStjQ0VCMGJ6YWdORXlsZG9DUk5LamJnMW1OMytqZld6RW5mOU9kMnNscGtTVkdvSzVLblVJYk5JeXdxbk4rMi9NNEY5MHY4M25VOHY5VHR3bzZMZTZsUnZDb0ZjL3owUmVjNjduU2FlRVU4L1JyMzRxVExXY0tqSWxMRVhQeVRJbU9pdVBmc0FXUGJEZ2NTUGdQQllTSHFtSkFWRG12WjlPZDI5dnkybWZ6Wjh0SzJXa3VXSGwzTjdIMkxXRDlzaGZvOHJvOXVBVkFwc1JqdDVPVkNucXk1eUdPZGkzdlA3aE1hR1laOXNmUmpmYjdIKzRhenR4dmRGbW4ranR2UFRZanUyVHBxTFlFaGI4aWhwVk03VGhIUHJrdjc2VlNySGFhWkVnclpUd045Q1E1UG1ZbitxU3FKRVVyUnNURkV4OGFvdDZmVytiN20xQ1pLNWkrdS9ybGk0ZklBWFBhNHJ2N2JDbzBLdzlUSUJEMWR2WFN2TDRRUVFnZ2hoQkJDaUgrM0g3b0lmdExsTERQMnpHUDkwQldVTDFRV0FOTk1KblNvb2ZrMS9hUkZNd2MxK3pYVnI4bzdlN3ZTdGxwTFd0bzMvYUk1UEhqaHhjSkR5OVVGczVkdi9laTliQkRWN0NxenZQOENramY4SG5jK3c1UWRzemc5OHpCNXJIT21QSm1PRGhiRzVrQkNVYTVGbGFiVUtGRlZ2ZHZKeTVYc21iUGhIL1NLNVE1cldUbHdJVFZMYUJhN1Q3aWNBYUJteWVwZjlEcmVoUVl4cnQxd21sUnNTRkJvTUdQYURLTkp4WWJxL1oxL2JxLzF1QW5icGhNV0ZZNnhvVEdqV2cvNW9tditYVGNmT3JQeStEcjErMkZsbm9VWGIvMFl1bWFNZWt6QkhQbFplblMxK21lVlNrV2xJdVc1ODlTRDluTjcwTE4rVjJaMG01U2g4NXF3YlRvK3I1Nm9jNXdyRkNwSGhVSWZpKzN4aW5nV0hGcEc3NGJkNlZtL2E0WmVPem12bDQrNCsvUWVCeWZ0cEd6QlVoeSs0Y0NNM2ZOWk4zVDVGeGZCclMyc1dEZDBPVVlHUmxpWlpXSEQ4SldZR0JsL281bW56OVhuTnZHS2VQcXVHSW9PT2loVkN2TGE1Q0dyaFRXVHRzL2dsT3VmYkIrekh2K2dWK2pxNkZJaXZ4MURXL1JuMXQ2RmJEaXpsZjVORWg1S09IcTVVaUsvSGViR1pnQTRlYm1wLzRhZHZGekpZcGFab3JuVHo1SC9IdThiMWhaVzNGNTVEVzkvSDdvczZFUDNPcDBZM1NhaCtHNXBhc0dTSTZzb25xOW9pbWtjdW42TTkrSHY2ZFhnWS9mOGxNNi9hWXg1RXVqTGxuTTdtZHBsdkRvU1NLVlNzZURRY21xVnJFNDF1OVF6ejFlZldFODUyeklVeTF1RXg2K2UwcTlSVC9XK3JCYld6T2cyU2YxN3VPSjVnNEdyUnJKbi9HYktKZWFaQ3lHRUVFSUlJWVFRNHIvcmh5NkNGOHRiQktWU1JiZEYvZGcyZWkxVmlsYlVPczdKeTRVaXVRdWxXZ0IvK2M0Zi82QUEybFpyb1ZFOCtoeWV6KzVqWTJtTmJZNEMrQWNGMEcxUlA3Sm56czRmZzVlbUtCWjYrSHFTSTB0Mml1ZE5XVUJLemkvb0ZmNUJBVlQ5cENEazZPVktsYUlWbWJOL0VmMGE5NkpacFVZcGpyM3U2VWlobkFYSjlZV1p1Z1d5NTFmblFGdWFXcVNiUGF4U3FaaXhaejVIYmpqUXRYWUg5bHcrU0hoMEJHYkp1a3REbzhMWWNHWWJ3MXNPeEZEZklJMnpmUm4vb0FCeVcrZmkvQndIMXAvWndwTUFYNjFkNmtraW9pT1lkMkFwK3lkc28yRE9BbXc1dDRPQlRmcG0ySHdBdHB6ZnlUSEhrd0JVVGFXRDJPUFpmU0pqb3RSZHI5OUtPZHZTbkpweGlDeG1tYmw4N3pvVHRrNWp6aSsvWTJPWmxZUFhqMzNXT1lya0xrU1pBaVdwbGV4aHlwZitiWHdMVGw0dWxQcXBCRk83akFkZzNvRWxtR1F5b2YzY0hnU0ZCbkY0MGk1eVdlZWs5N0pCVkN4Y25zMGpWdE83UVhmT3VKMW43b0VsWkRMS3hDOTF1K0RrNVlwOTR2MUNvVlRnNW5PYnFWMG5BQWwvWjFibVdkangxOTVVNTFHeGNEa3NUQzIrMi91R2tia2h5NCt0QVJJK1Q4WkdtVEEyVEppWFVxWGcweFN1cU5nb2xoMzdneDcxdXBCWHl6Yytucjk1eVFxSHRSeHpQRW5aZ3FWNDgrR2RlcHpmTzM4dXVGOWkzZW5OMUMzek01TTZqa214WU9qOUYxNHNQcktLYmFQWHBicElhUElIUzFrdHJJbUtqY0x4b1lzVXdZVVFRZ2doaEJCQ2lPL0FEMTBFTDVTeklOdEdyNlhqdkY1Y3VITTVqU0s0RzQwcTFFdjFQT0ZSNGZSdTBKMEtoY3N5ZXVNa2RURXpMVTByTldUMW9NVmt5NXlOVWEySEVoa1RSWWU1UGNoc1pzbjJNZXUwZHNzNmVybCtWc1NDNDBNWDlIVDFxSmlzaXpncU5vcTd2dmZvVUtNVkMvck1ZTytWUS9SYk9ZeU53MWRwSEh2dC9rMGFWMnlRN2pXK1JsUnNGQ1BYVCtEeXZldHNHTDRLSXdORDlsdyt5UE0zTDlXTFR6cDd1ekY2NDBSQ0k4T29YN1kyWlF1V3lyRHJkNmpSV3QzdDcrVGx5cStOZXRLOVRxZFV4MSs4ZXdVakEwUEsycGJHU04rUThlMUhaZGhjQUU2N25tUE92c1UwcmxDZnYrNWNwcnh0R2Ezam5MM2RzREN4d0M1dmtReTkvcWYwOWZUSllwYVptdytkR2JCcU9NTmJEcVR6eiswWnNHb0VOeDg2cHhnZkhSdE52RktoOFFCaldyZUpsQ2xROHB2TzgrOXc4bktsZHVtYVZDcFNIcFZLaGUvcjUvU3EzNDNiVCs2d2JkUmE5WU91cnJVN3NPNzBsc1FISmpsWk4zUTVvelpNcEVtRkJvUkhSK0Q1N0FFakVqdjI3ejkvU0ZoVU9QYkZLcUZVS1hGOWRBc2RIUjFXblZnUEpEendDUW9MeHNMRUhNUEVSV0tYOVorSHJxN3VkM3ZmY0hBNmpVdGlaTXlpd3l1NThjQ1pwZjBTb2xwMGRmU0lWeW8wamw5M2VndlJzVEVNVDN4UGs5eDVlbzhOWjdkeTF1MENwUXVVWU11b05kUXVWVU5qVEY2YlBKeVpkWVROZjI1bmhjTTZHazl0UzUrR1BSalJjcEE2Vm1YVjhYVlVLRlNPMnFWcThQdk8yZWt1RW1xWHR3aG1tVXh4Zk9qeWY0M3ZFVUlJSVlRUVFnZ2hSTWI0b1l2Z0FLVitLc0dmczQrUXp5YWhJUExYbmNzRWg3OVg3dytMQ3VQMWFBcndaZ0FBSUFCSlJFRlUremZFeE1WcWRNRmFtbHJRc0Z4ZEFPenlGbVZhWWhkbzU1L2IwYXhTUTdSeDlISmgxNlVEbUdVeXBVUE5OZ0IwVFB3L1FFdjdaZ3h1MWxlZG81MWNRSEFnTDkvNk1UU1ZoZTJTUzRwajJIMXB2M3JicStCQTRoWHgyQmVyakxHaE1lRlJFWngzdjhRbGo2dlVLVjBMU0lnYWVCVWNtQ0xxSUNNOWUvMkNJV3RHRXhqeWh2MFR0bEcyWUNsZUJRY0NDVEVsUlhJWFlzbVJWYXcvczRYYXBXb3lyOWMwY21USi9rM200aDhVZ04rN1Y4emV0NGk1K3hlbk9rNmhWRks1U0FXTUVndVlHZW5XWTNkR3JQK05zZTJHOC9LdEgyVnRTNVBKTUJNZklrSzU0bmxkWSt5ZnR5NlFJMHMyVHJxY1ZXL1QwOVhUMnBuN3RjN2VPcytJOWVNeE5qUldMeDZZUEJNN3VVN3plNkd2cDgvdWNac3lmQjRaS1RJbUNnL2YrN1NzMGhRUFgwLzhnd0lJQ1g5UGg1cHRHTkZxa01iWXJyVTcwckI4UFhJbnhvZGt0YkJtNTlnTkFGenl1SW9LRlpXS0p1U0JPM3U3a2RzNkozbXo1dWF1cnlkaFVlR2NuK05BNFZ5MkFEeDQ2VTNUcWUwNE1IRTd4ZkpvUHNENEh1OGI3MEtEbUhkZ0NkWHNxaEFVR2t6ektvMVpmSGdsUDVlcVFTdjdwcGdibS9IeXJaLzZHdmRmZVBISHlZM003VG1OekthV1FNS0RnMjZMZnVYbVEyZXEyVlZoKzVoMWFkNlhEUFQwR2RpMEw4MHFOV0w4MW1sc09MT1ZEK0VmV05CbkpvLzhIM1AyMWdYMi9MWkYvWDZtOXNBemlhNk9MdVZzeStEKzVHNjZDL1lLSVlRUVFnZ2hoQkRpMysrSEw0TEhLK0xWQlhDRlVzRzRMYjhUSGhXZWJIOUN4K0xSbThjNW1td0J1eVlWRzZxTDRNbFZUbHdvTDducjl4MVpjWHd0ajE4OVpXU3JRZlNzMzFVZERaRGNoQTZqbUg5d0dTZWNUNmZZRnhNWEM4RGlJeXRaZVh4ZGl2MVR1MDZnVWZtRWJuVW5yNFNPenFQSk9rdGZCUWVRUFhNMmZzcWVENERlRGJxejZjL3R6RCs0ak5xbGFxS2pvOE0xejVzWTZodWtHc2Z4TlZRcUZWc3Y3R0xob1JWRXgwYXpZOHg2ZFhkM0xxc2NXSnRiY2R6cE5NZHVudURsdTFjczdqdWJkdFZiWmZnOGtuUDBjaUd6cVNXSEp1OU1jOXlBVlNNK3E1UDI3L0I3RjBDL3hyMFkxTFF2ZFNjMnAxbmx4Z0Jjdm5lTmNadW5hSXlOalk5RFgwK2ZzWnNtcTdjVnoxY3NRNHZnS3BXSzlXZTJzT2p3U2dEc2kxVkNKM25BOUNkaTRtTzU4OVNEWVltRjhuOHpWNS9iS0pRS1p1eVpyOTZXMXlZUFpzYW05RjQyT00xanF4YXJwSkVIWGp4Zk1YV09ka0tuZFVLMHhyWDdOOG1SSmJ1NkFBNEpmNCtaVFMzVHpBai9YdTRiOFlwNGhxd1pRL1BLalhEemNjZStXQ1VHTk9uRDRlc091UG5jcHBWOVV3cmxLc2h4NTlNb1ZVcWlZMk1ZdVg0OERjclYwU2pzNitqb1VLTkVWVWExSHNLaEd3NmNkRDdMU2VlemZJNXBYU2Z3OEtVMzljcldCbURob2VWVXM2dE1OYnZLQklVRjgvalZVMzV0K0V1NjV5bVd0d2pYN3Qva1NZQ3Z4dTlUQ0NHRUVFSUlJWVFRL3owL2ZCRjgwdllaUk1mR3NITGdRdlIwOWJpOThwckcvcEViSnVENS9BRVg1aHhQNVF4cFczTnFFeXNjMWpLODVVQzJqVnFuL25wK2Fvcm1Mb1NGbG1nT0I2ZFRxRlFxZWpmb29mVzRwSVU5azNKOXQ0OVp6OC9KOHBqYnp1bXVrYlZyYm14R2h4cHQySHh1QnhmdVhLWkJ1VHBjdVhlZHlrVXJrc2t3MDk5NXFhbHlmWFNiZVFlVzRQN1VBOXVjQlhqKytrV0tvbC90MGpVNWZNT0IycVZxc0czME9td3NzMmJvSExSeDhuS2hZSTZmQ0FsN24rcVlPRVVjdm9IUHYxa1J2RUc1T3JTeWI4cmJEKzk0R3ZoTS9RQ2lsWDB6V3RrM1U0OXpmK3BCbTFsZGNmaDlMeVh5MjMyVHVRQ00zalNKODdjdnNyVGZYTVpzbWt6Vllxa3ZOQWh3Ky9FZFl1SmlVK1FyL3hzNWVibFFzWEE1RGsxS2VPZ3hjUFVvTEV6TUNBbDdyeTd5ZnNyTng1MTd6KzdUdkhLalpPZHhWZitlbENvbGJqNjMxUXM0WG5DL1JQM0U0bXZ5OGVrOVRQalVmL1crTVhQdkF0NjhmOHVBcG4zWk9xb3VnNXI5aW9HZVB2c21iQ1Y3NW13QWxNaFhqSjBYOTNIOXZpTmJ6KzhpTmo2V2ViMm1wNWpiNEdhL2N2MitJMGR2SHFkenJZU0ZkWlBpZUtyWlZRRmd6NVdEMUNwWm5Ueld1UWg4LzVwenR5L3lXNGVSdE03VEhFaDQwSFhoem1XT1RONEZrR29ldU5iM05FL0NRd3YzSng1U0JCZENDQ0dFRUVJSUlmN2pmdWdpdU0rckp4eTY3c0RjbmxOVEhlUHM3WmFpcUpVa1hoRlBxMWxkaUUzc3R0UW1NT1ExQU1jY1Q2YWErYnQ2MEdKMXdhVk50UlpheCt5L2VwZ2FKZXpUemFkTkxkZlh3OWVUam9rNTJFbTYxZW1JVXFXa1NyR0t4TVRGNE9qbHlwaTJ3OUk4LzVkNEd4ckVoSzNUK092T1pRcmxLc2poeWJ2WThkZGVzcGhsVGxGbzcxU3JMWWR2T0dCbWJQYVBGTUFob1NBV0ZCcENuK1dwZHdISHhzZGhvSzlQOGNTczhveVdsT0hzNk9XQ2daNStxbm5nVGw2dVdKaVlZNWN2N2NVTnYxWTJTeHVPVGQyTGYxQkFZZ3hHMnNWL1oyODNNaGxtb2t3R1pyWi9LMDVlcmxRdm5yQUFwVXFsd3VXUkcxTTZqeU9mVFI1MUxFbHloMjg0c09meVFlYjBuS3IrVmtKU0huaXhQSVhaZFdrL1FhSEJoRWFHVWJWWUpWNis4K2ZPMDN1TWF6ZENmUTZWU29XTDl5MUd0djc0R2Z0ZTd4dWhrYUhzdjNvWWg5LzM0Zm5zQVFxbFFoMDdrbFFBaDRSdjBVemJQWmNoYThhUXlkQ0l3NU4zcVdOUVB1WGs1VW81MnpMTTdKSHc3WWZtMHp2U3BscHoramI4QmIrZ1YreTR1SmM1di94T1Rxc2NiRDYzQTkvQTUxaWJXd0VKNy8zc2ZZdW9VN3FtdXRqdjVPV3EwZG4rS1pWS3hhNUwrMmxScFFuRjh4V2psWDFUeWhmUy9qY3BoQkJDQ0NHRUVFS0kvNDRmdWdnKy8rQXlDdWUyVmVmc2Z1cjVtNWNFQkFlbVdnaU1pSTZrVlpXbXFaNC9OajZXeFVkVzBheFNvelFYQ1N5UTQ2YzA1L242L1J1ZXYzbkp3S1o5MHh3SENVV2UwZ1ZLYUhTT3V2bTRxM045a3l1WTR5ZDE4ZStTeHpXaVk2T3BVNnBtdXRmNFhCWW01cndLQ21CNnQ0bDByOU1KZlQxOWhxd1pRL3RQaW1xUUVBZFJ0VmhsVHJxY3BWR0ZlclNvM0NURDVxRk5VaDc0dWRuSEtKSzdFTXNkMXBETEtpY3RxelJSRitpVktpVTcvOXJIc21OLzBIVmhYMDVNMjUvT1dmOCtKeTlYZFI2NDl2MHVWQzVTNFp0bkUwL3NPQnFBUTljZHNETFBRcEhjaGRJYzcrVGxTb1ZDWlRIUSsvYTNFaSsvUjVobU10WG9UUDVjU1huZ25XdTE0NXo3UmR5ZjNDVTRMSVNGaDFiZzgrb0ovUnYzeHNMRUhEMWRQVlFxRmNzZDFyRHg3RGJXRGxsSzNUSS9xOC9qK3VnV1NwV1NpM2V2Y3ZIdVZRQ0s1eXRLWHBzOHpEMndoTnpXT2FscTkvSHY3S0hmSTk1SGZOQzRoM3l2OXcwTEV3dldEbGxHb1Z3Rk9YajlHTVh6RmRWYTNGWW9GZVRJa3AzbmIxNHlvdFZnZFJ5Vk5vNWVydFFzbWZEZ0lqUXFqQWN2dkZqWWQxYkN2b2N1NU0rV2w1eFdPZFN2SWZsN0h4anlHaU1ESTQwSGU0NWVMdGdYU3owUDNNM0huZDkzemlaN2xtdzBMRmVYRlFNV3BqcFdDQ0dFRUVJSUlZUVEveDAvYkJIYzJkdU52KzVjWnNlWTllanA2bWtkNCtUbEFwRHFJbXFXcGhicW5HQ3R4M3NuZlBWK1NJditGTS83OXp0NEhSOG16T056SWptY3ZGeG9hZC8wazIxcGR6OUN3b0tnZWJQbXBsQ3Vnbjk3bnA4eTBqZms5SXhENmhpSVo2OWZFQkFjcUpFNUhxZUk1L1g3TitTeHpzV3NYNmJRWW5vbnhtNmFqRmttTStxVS9saVFkL054NTlyOW00eHFQU1JENXVibzVZSzF1UlZGY2hjaU9DeUVlODhlc01KaExYUDJMNkpEamRaWW1saXc3K3BoSW1PaTZGaXJMZDFxZDlRNFBzUG44OUNGNWxXMEYvN2pGZkc0K2JnenF2WFFWSS9QNlBrNEpTNGVtRjRldVB1VHUvOUlIcmpybzl0MG1QY0xxd1l0K3VJaStMNHJoOWh5ZmhjS3BZTHhXNmRoYkdpTWlaRXgyVExiTUtidE1Db1dMa2VybVYzSWx5MFBpL3JNWXViZUJkeDVlbytEazNaUzRwTnZBRGg2dVZJeWYzRk9Uaitnc2YzeHE2ZHN2N0NIS1ozSGFUeW9jUEp5SVl0WlpvMDg4Ty81dmxFck1VckZ5Y3RGYStUSWVmZExUTjR4RTdOTXBwZ2JtN0g0eUVxSzVMWlZINWRjVkd3VWQzM3ZNYTc5Y0FCY3ZHOWhibUtHWGVMaW9vNFBQMTVEcVZMaTdIMkxCYjFucUkvUGFaVkRIWU1DcVBQQSs2UVNEUU93LzlwaGNsbmxvRjZ5Qng5Q0NDR0VFRUlJSVlUNDcvc2hpK0FLcFlMcHUrZFJ2Ymc5dFVwV0p5WStsdmo0K0JUamJqNTBwbUNPbnpBMk5DWWlPbEpqbjVHQklmcnBkTDg2ZWJsaWFXcWhMdHFrSmlvMkNxVlNsZXIrR3crY3NMRzBKcHVsVFlwNUpERTBNT1QxK3pmNEJ3Vnc3dlpGYmorK3E5NzN5UCt4MWlKVGtwRHc5eHgzUGsyM09oMVRIZk4zSlMraU9pVkdmcFN6TFkyYmp6c09UcWM0NFh5R1NaM0cwckZtR3dybExNanlBZk1aL01kbytpNGZ3c2pXZ3huWXRDK0crZ1ljY3p6SnJrdjcwZEhSWVdTcnRCY3gvQnpPWHE1VVNld0l0VExQd3JxaHk3bnNjWTJiRDUzWmQrVXc0ZEVSV0psbllkWEFSZFFvVVRYRjhSazVuemZ2MytMNytubXFDNUxlZS82QWlPaklOQmNzemNqNVJFUkhjdS9aQTlwV2I1bm1PTWVITHNURXhXcDAzMzRycTArdXA3eHRtYi8xRFlIb3VCaHFsS2pLa09iOUtKSGZqb0k1Zm1Md0gyT3dOTFdnUStLM0VpWjBHTVhJRGVPcFByWWhSZk1VNXZqVWZWcGplWHJXNjBydit0MDB0dmtGdmFMM3NrR1VMbEFpeGQrUWs1ZHJ1ZzhUUHZWZnYyK0VSMGZnK2Z3aFE1TTlISG53MHB1RkI1ZHgrZDUxMmxacnlhd2VVM0I1NUVhL2xjUHB2V3d3UTF2MFowanovaGpxRzZpUGNmTnhSMDlYbDNLSkVVR2ZQcGh4OW5aVlI4ODhmT0ZOYUdSb3FnOHNrOFlBV0Z0WWFkMy95UDh4SjV6UE1MSGptRlFmakFvaGhCQkNDQ0dFRU9LLzZZY3NndSsrZElDSEw3MDVOZjBnQU8xbWQ4ZnorWU5VeDVjWWxMTEk5K2tDY2dBdjNyN2tTWUF2NXNibVJNWkVzdnZTQVJxVXE1Tm1BU3dxTm9yU2c2c1NwMGhaaFArY2VTVFpNSHdsSHlKQzBkUFZvN3FkdlhwN2RGdzB6dDV1NmdKcWFHUW84dzRzeGRyY2lpem1tVkVxbGV5L2VnUmRIVjE2ZlZMY3kwaHhpbmdPWG5mQVFOK0FPaE9hRXhqeUd0dWNCZmlsWGhjYWxhK25IdGVvZkQzV0RWM095QTNqMlhKdUowMHFOcUJ3TGx1bWQ1dklpN2QrTEQrMmhwK3k1YU4xMWVaL2V5N3ZRb1A0OC9aZlZDMVdtV203NTNMUDl6NzNYenlrVWZuNnJCeTRrTkZ0aHJMejRqNDIvN21EN292N1ViWmdLUVkyN1VQakNnM1U1OGpJK1RoNnVhcnp3TWR1bmt4NGxHYkIwai9vRlFBcmo2OUQ1NU00bE9HdEJsSThiOUVNblkvTG8xc29sSW9VaTJKZThyakc5ZnVPbUdZeVFhbFNzZi9xWWZMYTVGRVhLYjhWeitjUHVITHZCa2QvMy9PM2p2LzBjNTJVQno2MXkzajF0cWFWR3BMVjBwcGZWd3pseGR1WGVENS9xUEZOaENTNXJYTnEvSHpWOHdhak5rekV4aklyRzRhdDFPZ0NWNmxVT0h1N3BkdWQvNzNkTjVJaVk2b1VyY0R0eDNmWWNIWWJaMjlkSUgrMnZHd2R0VmI5dnRZcFhZdU53MWN5Yk8wNFZqaXM1ZEQxWTZ3ZHNweGx4LzRBd08rZFAzcTZlZ3hjTlJLQXU3NzNNRGMyby9leXdTaFZDdnlEQXRoOStRQU9UcWQ1OC80TkJucjZqTm1Va0IwK3RldDRDbVRQcnpFdmc4UUMrK1R0TXpseTQ3akczMUpVYkNST1htNlV6RitDN2xvV0dCVkNDQ0dFRUVJSUljUi8ydzlYQkk5WHhMUDEvQzVhVjIxT2lmeDJBSXhwT3d5bFV2RkY1N0hYMG5GNHd2a3NpdzZ2VVA5c203TUFvOXVrdmRDa1FxbGs0NGpWWDNSdGJhb1VyY0NVSGJNcDlWTng5U0p5a0ZEUVBPTjJucXAyVlFBSUNndmh1UE5wb21OalVDZ1ZHQmtZVWFGUUdWWU1YS2l4ZUYxR2V4THdsRnVQM2NtVzJZWVdWWnJRcGxxTFZLTWVHcFNydytrWmg0bUtqYUp3TGxzQTlQWDBXVEZnQWMybXRlZHRhTkJYeldYN1gzc0pqUXpENDlsOWRIUjBhVkMrTGlOYkQ2WnM0dUtPNXNabURHNzJLNzBiZEdQdmxVT3NQNzBWTng5M2pTSjRSczdIeWN1RnNyYWxpVlhFb1ZLaGtjc01VQ1Izb1ZTenVYTmI1Y3p3K1NSRnhTUzk5MGx1UG5SbTg3a2Q2dXVWeUZlTXViMm1mL09jOHRVbk50REt2aG5sQ3BiT2tQTjUrL3NRSEJhU0lpYWtjcEVLN1AxdEM5MFg5MlBJbXRGY1dYQW0zVVZhdDU3ZlRla0NKVmt4Y0FFV3h1WWEreDc2UGVKRFJHaTZjU1RmMjMzRDBjdVY0bm1MRXE5UTBHVmhIeXhOTFpuV2RRTGQ2M1pPa1IxZnAzUXRUa3cvd0c5YmZxZGgrWHBrTWJOVVI5QjhHa1h6NmMrbDhwZlEyRmVuZEMzMXo3a1NjOEtUcTF5a0FqTzZUY0xKMjVYbzJCaU5mZWJHNWt6b01JcXV0VHVrK3cwZklZUVFRZ2doaEJCQy9QZm9xRlNxMUw5UC81MktVOFFUSFJ1TnViRlpocDczWFdnUVFhSEJLRlJLVEF5TnlaY3R6emN2RUNZWEVSMkpycTRPeG9iR256VmVvVlNncTZQN1JWRU5YK09LNXcxcWxxajZWZTlKUkhSa2lpTHhsM3IyK2dVZklrUFRYSFF3dWRqNE9IUjFkTFFXeHpKaVByY2YzOEVra3duRjBvbS8rQndaTVIvUDV3K0lWeWpVRHdYK24yTGo0MWg3YWhNZGE3WlJMNEQ0dFVMQzMrTWIrSXp5aGNwcTNlL3o2Z25CWVNGcFJtc2tDWStPd05USVJPdmYwTnZRSUI3NStWRE5ya3FhZjJQZjIzM2prc2RWakF3eVVjMnVNcTZQYmxPNllFbU05QTB6Y3NwQ0NDR0VFRUlJSVlRUVgrU0hMSUlMSVlRUVFnZ2hoQkJDQ0NHRStESDhjKzJHUWdnaGhCQkNDQ0dFRUVJSUljUS9USXJnUWdnaGhCQkNDQ0dFRUVJSUliNWJVZ1FYUWdnaGhCQkNDQ0dFRUVJSThkMlNJcmdRUWdnaGhCQkNDQ0dFRUVLSTc1WVV3WVVRUWdnaGhCQkNDQ0dFRUVKOHQ2UUlMcjZLU3FYS3NITXBsQXFVS21XR25lK2ZGaFlWVGt4ODdQOTdHa0lJSVlRUVFnZ2hoQkJDaUdUMHBrK2ZQdjMvUFlsL3M0RGdRQ3FQckVPSi9NVW9rRDMvUDNKTjEwZTM4UTk2Ulc3clhDbjJkVjNZaHljQnZsUXZicS9lTm5EMVNLN2RkNlJCdVRvcHhrZEVSM0wzNlQxZUJRVjg5bi9CWWNGa3o1eE40enhLbFpMRE40OVRLSmN0ZXJwNjZubDJYOXlQbGxXYVlteGtyREYrKzRVOW1HVXl4Y284aTliWEdCVWJoWUdlZ2ZybmdPQkFTZytwUmk2ckhKVE1YL3l6M2lkdlB4OWV2UFVqSU9UMVovMW5aR0NVWXA0QTRkRVJqTnM4QlROalUvSm55NnYxV2hmdlhtSDZubm5VS0Y0VjAwd21LZmFIUm9WUmRraDFpdWN0U3VGY3RwODEvOVJFeGtUUmVuWlhNaGtZVVR4ZnNSVDdXczdzaklHK0FTWHoyNlY2ampmdjN4SWFHVVo0VlBnWC9XZW9iNEMrbm42NmM3eDIveWJOcDNlZ1R1bWFtQm1iTW1yRFJCUXFCVVZ6Ri82cTF5NkVFRUlJSVlRUVFnZ2hSRVpMdjlyMW5ZdU9qU1lrL0gycSs4L2Z1VVJVYkJRNXNtUW5JRGhRNnhnakE2TlVpNzFmU3FWU01YWFhIRjYrOVdQZmhLMGFCZUdvMkNoY0h0Mm1WNFB1Nm0wS3BZSWJENXlZMm5XQzF2T2R1LzBYb3paTy9LSTUxQ2xkaTYyajFtaHM4L2J6WWV5bXliejk4STVCVGZzQ1lHT1pGZC9YejlseitRQkRXd3hRajUxL2NCbnJUbTltUnJkSkZNcFZNTVg1UThMZjAyQnlLM3JXNjhLd2xnTUJjUEp5QmNDK1dPWFBtcU5TcGFURHZGL0lhbUdOa1lGUm1tUGpGSEU4ZnZVVWg2bjd0UDZlRkFvRnR4L2Y1WkxIZFJ5bTdrM3hzTVA5cVFlRDE0eWhWc2xxV0pwYWFyMkdxL2N0bENvbFZZcFdWQjh6ZSsraWRGOUhGak5MTm8xWXJiRnRoY05hWGdVRjhIT3BHaW5HcnptMUNiOTMvdFFwVlRQVmM0WkZoVk5qWEVQaUZZb1UrNUk2N1hWMXRIOEo1UHhjQjJ4ekZFaDMzdGZ2T3dGUUpIY2hvbU5qQ0E0TFp0amFjUVNHdktGZm81N3BIaStFRUVJSUlZUVFRZ2doeEQvbGh5K0Niem0vaTRXSGxxYzdyc25VZHFudSs2VmVGMloybjV3aDg5SFIwV0hOa0tXMG10bVp1ZnNYazlNcUo0ZHZPR2lNNmI5eWVJcmp4bTJld3JqTlV3QVkxS3d2NDl1UEFoS0t5OFh6RmVYZ3hKM3BYbHVoaktmeXFMcFVMVllweFQ2N3ZFVnBYS0VCcTArc3AzMk4xdGhZV1BOVDlueFVzNnZDM2l1SEdOSzhQeXBVVE5reGkwUFhqN0ZxMENKYVZHNmk5VHJUZHMxRlgwOWZvNWp2NU9WS2ppelpVKzNFL3RUOTV3OEpqNHJnejFsSHRYWm1KK2ZzZll0Ukd5YWsyamx0YVdyQnlrR0xhRGU3TytPM1RPWEF4TzNxZmQ1K1B2UmFPcEJHNWV1eTVOZTVxWFpKTzNtN1VTUjNJWFdSUFRZdWx2SzJwUUh3ZUhZZk54OTMraVI3dlFCN3J4eWlkdW1FWXJaU3BTUXFKcHJIQVUvWjlPZDJGdmFaaWJHaE1SSFJrUmpvRzJDb2I4RGpnS2RzT0xPRmdVMzdvbEFxTkI3S0dPZ2JrTlhDR2dCell6TWViWFRYT3M5TzgzdFJzMFJWalljV2Y0ZVRsd3VWaWxSQVQxY1AwMHdtYkIyMWxnR3JScERGTFBOWG5WY0lJWVFRUWdnaGhCQkNpSXltbzhySVVPZi9vQThSb1VUR1JLYTZ2ODNzYnRRdFU0dGhhUlFOTFV3czBpM0VmcWs3VCs5UktGZEJBa05lRXhtZE1MOXRGL2JnOGN5VHBiL09WWTg3ZVAwWWY5MjV6THFoSHd2NWVXM3lxSXVSdFg1clF2MXl0Wm5hWlh5NjE3ejk1QzV0WjNmaitOUjlsQzVRTXNYK3U3NmUzSG5pUVk5Nm5kV2R4SGVlM3NQR01pdTVyWE9pVXFtWXNHMDY3YXEzcEhLUkNscXZzZi9xWWNadm5VYWZoajJvYmxkRnZYM2E3cmxrczdSaFNQTitXbzhyWjF0R280dDc0OWx0TERtNkd1dlA2TUFQRG51UGZiRktLYnJibmJ4ZENRajZXRWcrY3ZNRU5VcllrODNTQmdDRlNzbUNnOHN3TmpSbVJLdUI2dGRzYW14S3czSjFOYzdWWWtZbnl0bVcxdm93WlBpNjN3Z01lYTFSWEE4T0M2SDg4Sm9zNmp1YkRqVmFjL0Q2TWZWRGpFL043eldkanJYYTBtRnVUMjQ5MWw3Y2JsYXBFWDhNWHNMMkMzdVl0bnV1MWpHZm8wbkZCcXdkc295cHUrYmc3ZWVUNmpqWFI3ZkpuaVViK1d6eXBEcG16WkNsV0p0Yi9lMjVDQ0dFRUVJSUlZUVFRZ2lSRVg3NFRuQkxVd3RpRlhGOGlQaVFZdCtIaUE4RWhyekdObWNCSXJRVXlqT2JXcXE3YnpPS1NxVkNSMGVIc2dWTEFWQW81OGM0a1p4VzJTbjVrNTFHZ2ZyR1EyZDYxT3VpdFdnZEdQS2FGMjlmcWlNNjB1UHM3WVpaSmxOS0pPdVlIcjF4RWtkdUh0Y1lsMTZSZGYvVncrcC96K2s1bFc2MU93TGcrZndCVTNjbEhMdmwzRTYybk5Qc1R2ZDc5NHErSzRacVBhZmprZ3NhUDk5ODZFTHZCdDNVSGU5cGFUZW5oOWJ1OW1tNzV1SWIrRXhqbTdPM0svR0toQVU2RGZVVE1zcy9SSHhnNHJhUDBmbDF5OVRXS0lLSFJZVnovL2xEK2pic3dZdTNMd2tNZVVORWRBUjFTdGRDcFZKeC9ZRWovUnIzMHJqTzlRZU9BTlJPakR4eDhuS2xXSjRpVE9rOFRqM216bE1QRmg5WmhYMnh5dnh4WWdPUC9IM1lPWFlEcHBsTTFXTkN3a0xvdTJJb3RVcFdTM2lmdkZ5cFY3WTI4M3VsalBwMzgzRm41SVlKWEo1L1NtdEhlNzFKTGJFdm12QStaYytjRFF0amMyMXZKejZ2bnFCVUthbGZ0amFXSmhaYXh4Z2FHRW9CWEFnaGhCQkNDQ0dFRUVMOEsvendSWENBWVd2SHFqT3B0Wm0xZHlHejlpNU1zWDMyTDcvVHZVNm5ESnZIZ1d0SE9YRHRDRnRHcmNIQzJKd2pONCt6NEdES3FKYjFwN2VtMkxidC9HNEFxdHBWWm5uLytRQTRQblFCd0VCUG45dFA3cVo3L1V0M3I2b2pMcEk0ZTd2U3RscExXdG8zL2FMWDh1Q0ZGd3NQTGNjK3Nmajg4cTBmdlpjTm9wcGRaWmIzWDRDT3pzZXh4NTNQTUdYSExFN1BQRXdlNjV3cFQ2YWpvMUdRVlNnVnVQbmM1cExIVmRhZTJ2eFo4NW5XTldVbi9KK3pqbW9kMjJmNUVONjhmOHZKNlFmU1BPZmhHdzZjZFBtVGwyLzlVS3FVak56d01aZTlab2xxMUNsZGkzdlA3aE1jRmtMZDByVTBqcjNxZVlQaStZcGlZNWtWU0lnWGFWR2xLVFZLVkZXUGNmSnlKWHZtYlBnSHZXSzV3MXBXRGx4SXpSTFZOTTV6d3VWTXd2VktWa2VsVXVIeXlJM2hMUWV5L2NJZURsNC9waDdYdlU1SEZDb2xGUXFWd2ZQNVE2YnNtS1hlVitxbjR2eldmaVNoa2FIcTM5ZVE1djJJaVl2aDJlc1hGTTJqdWRqbC9JUExNTkRUWjNxM2lScWZGWUJYd1lIa3NzcVI1dnNtaEJCQ0NDR0VFRUlJSWNRL1NZcmd3TWJocTFBbExoajRKVXlNTWpZQ1JZVUtOeDkzZmxuY256Mi9iYUZFUGp0bTl2Z1lyekZ0MTF6cWxmMlpXaVdyQTdEMjFDYXN6SzNvVkt1dGVrenlUTzJrd242ZjVVTStldzZUT281Ui8vdmxPMy84Z3dKb1c2MkZSbkgyYzNnK3U0K05wVFcyT1FyZ0h4UkF0MFg5eUo0NU8zOE1Yb3FKa2JIR1dBOWZUM0preVU3eHZFVS82OXlSTVZHTWJEMllkdFZiWVd5WUtjMnh3V0VobkxsMVhxTzdQUzBLcFFMWFI3Zm8vSFA3ZE1mNkJqNG5zNWtsL2tHdnlHZVRsOSs3L0VaT3Eremt0TXFoN29MKzYrNFY4bVRObGFLUWZOWHpKdTJydHdMQUwrZ1Yva0VCVkxYVFhCVFUwY3VWS2tVck1tZi9Jdm8xN2tXelNvMVN6T0c2cHlPRmNoWWtsMVVPNGhUeHJCeXdrSkkvRmNkUTM1RCtUVDUybjJjeU5PYVhKZjJwWmxlRldxV3FjMzdPeHdLNWdiNEJFZEdSN0I2M2lTSzVDNm0zOTFzNW5BY3Z2UGh6OWxHTnJtNG5MeGZpRlBHOGVPdW5Ya1JVcVZJeVo5OWk5bHcreU5sWlJ6NDcyMTBJSVlRUVFnZ2hoQkJDaUc5Tml1REEyVnNYOEh2bi8wWEh0Sy9lQ290VW9pRCtyazQxMi9JMDRCbGJ6dTNBL2NsZHFoZTNWeGRQUXlORGVmMytEZDNxZEZJWGk2ZnNtRW52Qmoxb1ZMNmUxdk45aUF4bFpPdkJLUlprN0RpdkZ3Vnk1R2RCN3hucWJVOENuekZwMnd4cWxQellhUndlRlU3dkJ0MnBVTGdzb3pkTzRwamp5WFJmUTlOS0RWazlhREhaTW1kalZPdWhSTVpFMFdGdUR6S2JXYko5ekxvVUJYQklLUGJhYTRrclNlNzEremQwV2RCSFk5dnVTMmwzYWllMzYrSitJQ0dlcFdxeHlxbU84M3ora0xDb2NLb2x5eXRQemRoMkNRdVV0cGpSQ2Z0aWxXaFFyazZLTVJmdVhLYkJKL25oRDE5NjgrYjlXL1dpbUk0UFhkRFQxYU5pb1hMcU1WR3hVZHoxdlVlSEdxMVkwR2NHZTY4Y290L0tZV3djdmtyalhOZnUzNlJ4eFFaQVFzZC9qUkpWK1JBUlNvMXhEVkVxRXg3czZPcnFjbTcyTWR5ZjNHVjBtNkYwWGRDWEp3RlAxZWRZUFdneE5VcFVKV3R4eldpZnpyWGFNWGpOYUg3Zk9aczFnNWNDRUJFZHliMW5EOVRYTHBBOVArSFJFWXphTUlFcjk2NHp0ZXNFS1lBTElZUVFRZ2doaEJCQ2lIK1ZINzRJcmxRcG1iVjNJWGx0Y212RU9JUkZoZVBrNVVvMXV5b2FpMTYrQ2dyZy9nc3ZldGJyK2szbU02SERLTnBXYTBIUlBJVVp2MlVxZjk3K1N6MVBsVXBGMThSQ3NBb1ZIeUpDbWJKakp0TjJ6UUZnVk9zaDlLei9jVjd6ZTgvQVB5Z0FZeU1UREJJem9FT2p3dkQyOTZGNzNVNGFSZnh5QlV0elp1YkhMRzhBdTd4Rm1kWTFJZUtqODgvdGFGYXBvZFk1TzNxNXNPdlNBY3d5bWRLaFpoc0FPaWIrSDZDbGZUTUdOK3VyOWFGQlFIQWdMOS82TVRTVkJUR1RtR1l5WlhuLytUZzRuY2JsMFMzbS9QSzdldC8xQjA1c3Y3Q0hqY05YcG5rT2dLSjVDak5xNDBTaVlxSzE3azk2R0xManJ6M3N2M3BFNjVqeXRxWHAzNlEzOERFUGZIQ3pYMU9NZS9IMkpmZWZQMVMvaDBrdTM3dU9oWWs1NVczTEFBa2QrMW5NTXJQNzBuNzFtRmZCZ2NRcjRyRXZWaGxqUTJQQ295STQ3MzZKU3g1WHFaTVlyZklrMEpkWHdZRXBJbElzVE13MU05UjFkRkFvRkt3ZnRwSnl0bVhZTTM0ekpGc1AxMURmVU92cmJGcXBJZFhzS25QYTlSejNYM2hSSWw4eFhIMXVvMUFxc0RhMzR0QjFCeW9WTHMrZ1AwWVJyNGdGSHZPT0FBQVNFVWxFUVZUbjBLU2RXclBwaFJCQ0NDR0VFRUlJSVlUNGYvcmhpK0FQWDNnVEdobksvRjRiS2ZWVENmWDJJemVQNC83a0xsdEhyOFVvV1pGdzlyNkZ4Q25pc1RMUDhrM21vNk9qbys3K3Z1aHhoWTYxMmxMTnJnb3JIZFppYldGRnQ4UU04cjJYRHhJWThwcFJiWWJ5UHZ4LzdkMTNYSmIxL3NmeE55aDdxakhjQTJla2hqbkFYSGl5NFVMTmtacGxscWpIbFEyUHA0NnpVNkFOMUN5MUhEbHhaVzVORCtGa2EyYU9HNlRNZ1NNQkJaUU45KzhQOU01YlFLMHorajF1WDgrL3VML1g5N3J1NzNYQlgrL3J3K2Q3WGE5L01VbE42L3FhWGV2TFhWOXBaZVJheFh3U1lRckI0eElQeTJnMDNyZnkrbTZ0R3o1UmF1emdpV2pOMlRKZnlSZC8xdXRCby9UeVU0UGtZRnU2MG50U3Z3a0tYUittcmJFN1NoM0xLOGlYSkgyMGNhN21ibGxRNnZpVVFaUDBUSXUveU5uZVNjM3FQcWJQdHkrV3E2T0xUcDR6bU9iRUp4MlJmK05XU3MxTU0vVkJ2OXZUTGY2aVZnMWJLRDNyV3JrQmVFNSt0bzZmTGFseXRyT3hLM09PSkZXdDh0dkxrcmpFQkJVYmk4dmNmRFI4M3diVjhhcFY2dGxGL3JCZjdYM2JtamFuakRHVVZJSi9jMGVsL2NYMFMvSnk5MVFkcjFxU3BGZTZ2S2hGM3k1VDZQb3dkV3JhWGxaV1ZqcHdQRXEyRlcwVTBMaVY1bTFkcUVYZkxpOTN6US9pOFhwTjlkVWI1citENlMrK3E3Ty9ucGR2cmNaS3kwcFgrTjcxY3JaMzB2aGVvelJseGZzS212R0N1dmgxVnNncjA4cmRTQk1BQUFBQUFBRDRNejMwSVhqVXFWaTVPRGpyMFZxTnpjWmpEUEh5ODJsdUZvQkxEOWE2NDQvS3pNblM0Rm12YWNhUWQrWGk0S3lyR1drYTJMR3ZLanRYMG9sekJvVU5EMUducHUxVVZGeWtTVXVuYWtMdjBlclV0SjEySnV5Um81MkRtdDBSNHVjWEZtanQvbzBhMG5tZ1dUQWRZeWdKaWIvYytWV1phK2pXK2hsVHovRjcrWHo3SXMzWlBGL2plbzdVVnhNV21GWExsNlZSOWZweUxXTVQwYzB4MjJVMEd2VktseUZsbnRlaS91T21uMjl2L09qbjAxenhwNzgzalVjYjRqUnQwQ1FWRmhkcCtYZHIxTXUvbTJyZkNvL1BYUDVGRzZPMnF2ZVRQU1ZKbFYwcWFjR1lzREsvYTBiNFRCMDhFYU9pNGlLTjZEcE1mdldhM2ZzaHFPVHZwR0gxK3FhWEl2dU9IMUplUVo0Q20zWFFob09iOU5vekw1dk56OHpPMU9Ia281bzViSWFrMy9xQkwzdHpvVHJlOGR6N3ZQK2lhajVTM2ZUWnhjRlovZHIxMXVMZHkyKzFXQW5Vdmg4UHFuV2psckszdFZlZko0Tkt0VjI1TFRIbHRNWXRtS2lsRStiZmM5TktONmZTbGZvTnF2bkkzdFplVTFhOHI3VUhOcHJ1clpkL040V3UrMFJ1VG00S0N3NlZiVVdiK3o0ckFBQUFBQUFBNE0vdzBJZmdPeFAycU5oWXJFR3pYalViUDNIMmxCenRIVFVnZEtqWitNbHpCbzNwSHZ4ZldjdUtpRFZLU2tsV2pVZXE2OXZELzVLbnU0ZnFldFhXZStHemxGZVFwMDgyelZPblp1MjE0ZUFtWGI1MlJaRS9ITkNBOW4wVWJZaFR5d1l0VEpYRmtyUThJbHlaMlpsbTdWR2traEMvdG1kTlpXUm5sYm1HS2k2VlZWaFVxS0QzQmlyL1ZwVjJXUzVmdXlKSjJoUzlyZHhlNGZOR2ZXU3FhdS9kdGtlWmM5YnUvMXJ0ZlAzTGJDZHl0NlNVWkdWbVoybmVxQTlOd1g3R3pVeHRqTm9pLzhhdFZjZXJsdXA1MTVGdjdTWjY2UzhEbFoyWG81NHpCdWp0NThmZGQ5UE5MYkU3dEdUM0NvVU5EOUcwMVNGYTlxL1Y4Z3UrZndnZVpZaVRmK05XT25ibXVFTFhmNktvVTNGYS91WkN6ZCsrU0hrRkJlclhycmZaL01oakIxVnNMRmJnZmZxQkh6dHpYUDNiOVRJN2QzQmcvNUtxODhZdGxWZVFwMmhEdk43c00xYVNWSzJ5dDM0c3B4SSs4dGdCVmF2c3JkTXB5VHFka2x6cWVNTWFEZFNwYWJ0UzR5ZlBKMnJoamlYYUZyZEx0VHhxNkszbngrbjlOUjhxb0hFcnVUcTZhbHpQa1FwZEg2YVFkUitYYXZrQ0FBQUFBQUFBL0gveFVJZmd5UmQvMXBHZmZ0RElycStxYWlVdnMyTmRXNWJ1ZjMzc2x4T0tUVXdvcy9XRkpCa3VKTW5KM3Ntc2d2ZEI1ZWJuYXNudUZSb2MyRjhlcmxVVWZTcE9BWTFiS2VwVW5OYnMzNkFGWTJaci9NS0ptcmQxb1ZaR3J0TUxIZnRxemI0TjJuQm9zNkpQeFptRnpGY3owelI3MDJleXQzV1FxNE96YVR3ek8xTW56eG4wejVjbWEzQ24vdVd1SmVObXBvTGFkQzMzZUg1aHZqN2ErS202dFhwR3plL1JBN3F1ZDUxNzN2T1Y2Ny9xN0svbk5iTHJxL2VjZDF1TUlWNkZSWVZxUHZxM0h0aEdvMUdlYmg2bXRpRyt0UnRyVzl3dTlXdmZTOFBuamxXajZnMDA0cmxoNVYxU2t2VDFvYzJhdUdTS1JuVjdWYjNiOWxEODZTTmF2WGU5K2o0WnBIYStBZVdlZHluOXNrNmVNeWdyKzRhV1I0U3JlZDNIdE9HZEZYSjNjdE5yYzhabytvdnZsbXFicy90SWhQenFOVk1WbDhxbWUycFcxOWVza2o3aDlQZW1mdUIzcXVkZHh4UTJSeDQ3b056OFhBVTJiVzg2dm5UUEtzVW5IVFpWejUrN2VsNkpGMDZyaTE5bmVicDc2T0RKR08wL2ZrZzkyM1NWbFpXVkpHbGIzQzVONnYrR0tRUXZOaFpyei9lUldycG5wV0lNOFdwZTl6Rjk5dGVQOVhTTHpqcHdJbHFTRk5Da1pGM0RubjVKVzJKM2FPbWVsYXJzN0s2eFBVZWFyVGMxTTAwSGprZXBYdFc2OS93N0FRQUFBQUFBQVA2Ykh1b1FmT2FHTURXcDJVaVQrazE0b1BtWHIxM1JpNTBIbE5rUFBEN3BpUHFGdktSUFIzMzRoMEx3Vlh2WDZVYnVEWTI4RmRqR0ppYW9ZOU4yR2pudmRVMFpORW5QUHZHVWxrNllyNmtyUDFEMzFzL29nNWVuNmtKcWl1WnNucS96VnkrWVdyUVVGaFZxL0lLMzVlemdyTXZYcm1oNVJMaUdQenYwMWpVZnJCKzRtNU9yYWVQSHNzUWt4a3VTUnZjSXZtK0Y5YjNjcmxwKzBQWXkwWVo0alhodW1FWjMvNjFxUEdUZEo4ck95MUY2MWpVNTJqbG82Rk9EMVgxYWYzV2QwbGVOYWpUVW5CRXpUWUh2M1c3azN0UUhhei9TNnIzck5hYkhDTDExcTZwNlFxL1IycG13UjZNK202Q2xFK2FyWlFPL01zK2ZFVDVUUnFOUkJVVUZtaDBjcWlEL2J2bzE0NnI2aDd3c1A1L21lcUhEODJiemMvTnpGWGxzdjBiZjhaOEVNWVk0OWZRM2YrRVFZNGczNndkZWxvaWplMVh6a2VxcVg2MmVhU3cyTVY2REF3ZVlxdXFucnc3Vkk2NVZOR2ZFVEVuU21uMGJkQ0UxUlhOSHpwSWtuVTlOMGVhWTdRcTQ5ZnlqVHNYcGIwc202M3hxaXRvMmFhM1ZFeGVyYlpNMlptdDFjWENXYiswbWtpVGJpalphOHZybkNwb3hVQjkvTTArLy9IcGUwd2IvWFM0T3pvbzZGYXZndWVOa2JWMUJXVGxaMnZpUFZRL1VYZ1lBQUFBQUFBRDRUM3RvUS9EbDM0VXI0dWcrZmYyUGxROThqbmNsTDNuZlZURisyN3h0QzlYQ3A3bDZ0SDd1ZDY4bEp6OUg4N2N2MW9EMno4dlQzVVBKRjM5V2FtYWFqdjU4VE8rKzhKWUd0Tytqd3FKQ3ZiTnN1aDZyL2FpbURYNUhraFR5OGxSRm5ZclY5TldoYWxiSFYwYWpVZThzbTY0Znpoelhwc25obXJONXZtWnVtQzJiaWpZYTB2a0Z4UmppNWVGV1JUN2VkWC8zR3U4VVk0aVhtNU9ybXRSb2VOLzdLaTQybG52ODBNa1llYmhWa2FlYmgyN21acGM1eDliR1ZqWVZLaW9yNTRiaWtoTFVvTHFQdHNUdTFJWFVpN3FRbXFJREo2S1VsWDFEMitKMktXNTJwSkpTa21Wblk2c3pWODdxeGM0RFZNRzZRcWxyRmhRVmF2MkJielI3OCtjcUtDelFnakZoZXZhSkxxYmpIbTZQNk9QWDN0ZUlUOGRyNE14WE5LYkhDQVUvTjdUVXBwK3VqcTRhMHoxWVkzb0V5OTdXWHBldlhkSEFtY05rWjJPbmhXUG5sQXJmbC81cmxmSUxDL1Q4cmY3a3QvdUI3ejd5blk0ay8yQ2FsNVNTZk0rKzdOZHVYTmVXMkIwYUhQaGJOZi81cXhlVWtuYko3SVZDakNGZWZkc0ZtVDdmM2M4KytsU2NYQjFkVFAzd2pjWmkrVlN0cXpralo2bUZUL05TMzN2d1JJeGFOMm9wYXl0cjA1aDNKUytGLzIySlhwMDlXbDhmMnF6MnZnSHEwZVk1dmZIbE94b2ZORXJEbmg2aUo4WjEwRStYemhDQ0F3QUFBQUFBNEUveFVJYmdLeVBYYXZxcVVFMFo5TGYvU0RCMy9PeEo3ZnZ4a0w2WnZQb1BuYjlrOTBwZHY1bWhFVjFMcXNDakRMSHljdmZVamhsZm16Ym1yRmlob2tKZm1hNDJEVnNxSmYyU2N2SnlaRFFhdGY3Z0pnVTI2NkQ4d2dLOS9zVWJpamk2VDErTW5hTUcxWHowd2RDcFNzKzZwbW1yUWhTMjZUTkprcDJObmQ1Wk50MFVEaGNiaTFWWVZLVENva0xsRmVScFRJOWdOYjRyM0Q1MzlieCt1blJHTGc0dXlzN0wxcXJJZGVyaUYxaHVoYlZVRW9BMysydUFDb29LNzN2L3ZxTmFsM3ZzaTNGejljWE9wVW80L2IwcVZxaW83WEc3Vk51emxtcDcxbFQ5YXZXMExXNlgxdjE5bWE1Yy8xV3Z6aDZ0UytsWEZEWThWSHQvUEtEM3dtZHBVL1IyRGVyVVQ3MER1dXRxWnBxK2lkcXFsWkZybFpxUnBnRWQrdWl0NThlWldwUGNxWFB6amxyNTlpSUZmenBPWVpzKzAvS0ljQTNvMEVmamcwYkp6c1pPa2hReWRLb3BFTjRTdTBPVFYveFRWVndxYTlYYmkrVHU1S1puSi9lUnA3dUhYQnljbFo1MVRkR0dPSTNwSG14NmtYSzdIL2lUVGZ4TjM1dGJrS3ZZeEFSVGRYWm1kcVpDMW4yaUtpNlZWY25GWGNYRnhWcTdmNk9zcmF3MTlLbkJwdk9pRGZGbW02Tm0zTXlVNFVLU1dVdVYyTVFFdmRsbnJDNmxYNWExdGJXK2lkcXF0azNhbU83aHlVZjk5ZVNqdjYzbFNQSlJwZDJxc0k4K0ZhY2Zmem1oc09FaHBaNVZQZTg2Mmp4MWpXSU5DZXJpRjZqck56TjArZG9WWmVYYzBKZTd2bEpCVVlHcEJ6b0FBQUFBQUFEd3YvYlFoZUJYTTFMMVh2aE1UZW8zd1N4RS9IZk0yL3FGZ3Z5Ny9hRkFQYit3UUt2M3JsUHZnTzZxWHFXcXBKSUszcmFQdGpFRjRMZjVOeW9KUnBmdVhxbkZ1NWRMS2drZ3c0SkRkZnpzU1IwOEVhMGxFejVYeDF0VnhLNE9MbG85Y2JHaVRzVXE0dWcrcGFSZDFQV2JHVHA5OFNjVkZSZExScU9NS3FuVXRwS1Y2bmpWTGhXQVM5TFcyRjM2OE9zNXBzOCtWZXZxamQ1ajczbGZSY1hGK25MOHZOLzlQTzdXcHRFVDhuVHprTHVUbTJwNlZEZXI3TjUxZUkrcVZ2Yld0NGNqdE9IUUpnM3BQRkFqbm50RkxnN082dHJxYVFVMjY2QlB0eTdRN2lNUkN2THZwcjd2RDFGV1RwYjZ0TzJwNGM4T1ZXM1BtdmY1N3BhSytHQ3I1bTVlb0EySE5xbEJOUjlUQUM3SkZCNmZQSitvY1FzbXFuZmJIdnJua01seXNuZFVZVkdoSE8wZGxaYVZya3ZwbDFYWnBWS3BYdXd4aG5nMXJmT29aZ3g1MXpRV2wzUllPeFAyS09CV0c1SzByR3ZhRXJ0RHVmbDVLaW91a3AyTm5aNm8zMXh6UnM2U2w3dW4yYlh1M0J3MUtTVlpmajdOMWFSbXllL3pha2FxS2ptN3k4N0dWZ0Z2UGlWSmNyWjMwdXFKaTh1OS8yVVJxN1U1Wm9mcDh3c2QreW9vb0Z1WmMxMGRYTlRGTDFDUzVPN2twbjd0ZXVuVHJRdFZ4N09XbHJ6K2Vaa3ZHZ0FBQUFBQUFJRC9CU3VqMFZoK3Z3b0w5Y3VWYy9mc3QveDc1QmNXYVA3MlJlcmZ2cmVxVnZiK1E5Y29LQ3BVYm42dVhHNXRZcGx3K250NXVqK2lXaDVsaDdRM2NtOHFNenRMMWxaVzhuTDNORlZrSjEvNldmV3IxaXZ6bkg5SGFtYWEwakxUVldRc2xxT3RnMnA1MWpCcmlmRm4rZUhNY2FWbXBPcHhuMlp5c0hXUW81MURtZk1LaWdwbFU2R2lrbEtTVmIxS05iTk5LQjlVYm42dTdHM3R5ejErNHB4QnZyZmFpanlvbTduWnNyYTJLdFZtcFR4RnhVV3l0ckl1c3dJL0pqRmVsWnpjMWFoR2czdGVJeXZuaHM1Yy9rVldWaVV2UFZ6dTJEajFicGZTTHlzek8wdEdHZVZkeVV2dVRtNFB0TTdiYmo5M0FBQUFBQUFBNE0vMFVJYmdBQUFBQUFBQUFJQ0h3NTlmemdzQUFBQUFBQUFBd0g4SklUZ0FBQUFBQUFBQXdHSVJnZ01BQUFBQUFBQUFMQlloT0FBQUFBQUFBQURBWWhHQ0F3QUFBQUFBQUFBc0ZpRTRBQUFBQUFBQUFNQmlFWUlEQUFBQUFBQUFBQ3dXSVRnQUFBQUFBQUFBd0dJUmdnTUFBQUFBQUFBQUxCWWhPQUFBQUFBQUFBREFZaEdDQXdBQUFBQUFBQUFzRmlFNEFBQUFBQUFBQU1CaUVZSURBQUFBQUFBQUFDd1dJVGdBQUFBQUFBQUF3R0lSZ2dNQUFBQUFBQUFBTEJZaE9BQUFBQUFBQUFEQVloR0NBd0FBQUFBQUFBQXNGaUU0QUFBQUFBQUFBTUJpRVlJREFBQUFBQUFBQUN3V0lUZ0FBQUFBQUFBQXdHSVJnZ01BQUFBQUFBQUFMQlloT0FBQUFBQUFBQURBWWhHQ0F3QUFBQUFBQUFBc0ZpRTRBQUFBQUFBQUFNQmlFWUlEQUFBQUFBQUFBQ3dXSVRnQUFBQUFBQUFBd0dJUmdnTUFBQUFBQUFBQUxCWWhPQUFBQUFBQUFBREFZaEdDQXdBQUFBQUFBQUFzRmlFNEFBQUFBQUFBQU1CaUVZSURBQUFBQUFBQUFDd1dJVGdBQUFBQUFBQUF3R0lSZ2dNQUFBQUFBQUFBTEJZaE9BQUFBQUFBQUFEQVloR0NBd0FBQUFBQUFBQXNGaUU0QUFBQUFBQUFBTUJpRVlJREFBQUFBQUFBQUN3V0lUZ0FBQUFBQUFBQXdHSVJnZ01BQUFBQUFBQUFMQlloT0FBQUFBQUFBQURBWWhHQ0F3QUFBQUFBQUFBc0ZpRTRBQUFBQUFBQUFNQmlFWUlEQUFBQUFBQUFBQ3dXSVRnQUFBQUFBQUFBd0dJUmdnTUFBQUFBQUFBQUxCWWhPQUFBQUFBQUFBREFZaEdDQXdBQUFBQUFBQUFzRmlFNEFBQUFBQUFBQU1CaUVZSURBQUFBQUFBQUFDd1dJVGdBQUFBQUFBQUF3R0lSZ2dNQUFBQUFBQUFBTEJZaE9BQUFBQUFBQUFEQVl2MGY0MFZYZGVXVkxmZ0FBQUFBU1VWT1JLNUNZSUk9IiwKCSJUaGVtZSIgOiAiIiwKCSJUeXBlIiA6ICJtaW5kIiwKCSJWZXJzaW9uIiA6ICI1OCIKfQo="/>
    </extobj>
  </extobjs>
</s:customData>
</file>

<file path=customXml/itemProps109.xml><?xml version="1.0" encoding="utf-8"?>
<ds:datastoreItem xmlns:ds="http://schemas.openxmlformats.org/officeDocument/2006/customXml" ds:itemID="s:customData">
  <ds:schemaRefs>
    <ds:schemaRef ds:uri="http://www.wps.cn/officeDocument/2013/wpsCustom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220</Words>
  <Application>WPS 演示</Application>
  <PresentationFormat>宽屏</PresentationFormat>
  <Paragraphs>43</Paragraphs>
  <Slides>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29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37" baseType="lpstr">
      <vt:lpstr>Arial</vt:lpstr>
      <vt:lpstr>宋体</vt:lpstr>
      <vt:lpstr>Wingdings</vt:lpstr>
      <vt:lpstr>Wingdings</vt:lpstr>
      <vt:lpstr>微软雅黑</vt:lpstr>
      <vt:lpstr>等线</vt:lpstr>
      <vt:lpstr>思源黑体 CN Medium</vt:lpstr>
      <vt:lpstr>启功字体简体</vt:lpstr>
      <vt:lpstr>DINOT-Bold</vt:lpstr>
      <vt:lpstr>Kaiti SC Bold</vt:lpstr>
      <vt:lpstr>隶变-简</vt:lpstr>
      <vt:lpstr>隶书</vt:lpstr>
      <vt:lpstr>Arial Unicode MS</vt:lpstr>
      <vt:lpstr>Calibri</vt:lpstr>
      <vt:lpstr>思源宋体 CN</vt:lpstr>
      <vt:lpstr>楷体</vt:lpstr>
      <vt:lpstr>黑体</vt:lpstr>
      <vt:lpstr>Kaiti SC Bold</vt:lpstr>
      <vt:lpstr>启功字体简体</vt:lpstr>
      <vt:lpstr>思源宋体 CN</vt:lpstr>
      <vt:lpstr>思源黑体 CN Medium</vt:lpstr>
      <vt:lpstr>隶变-简</vt:lpstr>
      <vt:lpstr>方正宝黑体 简 Medium</vt:lpstr>
      <vt:lpstr>启功行楷</vt:lpstr>
      <vt:lpstr>MV Boli</vt:lpstr>
      <vt:lpstr>Laurentian Bold</vt:lpstr>
      <vt:lpstr>方正隶变_GBK</vt:lpstr>
      <vt:lpstr>兰米宋体</vt:lpstr>
      <vt:lpstr>思源黑体 CN Normal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BIBS</dc:creator>
  <cp:lastModifiedBy>许楠欣</cp:lastModifiedBy>
  <cp:revision>171</cp:revision>
  <dcterms:created xsi:type="dcterms:W3CDTF">2024-08-29T18:55:00Z</dcterms:created>
  <dcterms:modified xsi:type="dcterms:W3CDTF">2025-12-10T09:11:54Z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2052-12.1.0.24034</vt:lpwstr>
  </property>
  <property fmtid="{D5CDD505-2E9C-101B-9397-08002B2CF9AE}" pid="3" name="ICV">
    <vt:lpwstr>7E1D890A79204A759B3BFBE7E00050BC_13</vt:lpwstr>
  </property>
</Properties>
</file>